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66" r:id="rId2"/>
    <p:sldId id="288" r:id="rId3"/>
    <p:sldId id="296" r:id="rId4"/>
    <p:sldId id="290" r:id="rId5"/>
    <p:sldId id="292" r:id="rId6"/>
    <p:sldId id="303" r:id="rId7"/>
    <p:sldId id="304" r:id="rId8"/>
    <p:sldId id="312" r:id="rId9"/>
    <p:sldId id="313" r:id="rId10"/>
    <p:sldId id="305" r:id="rId11"/>
    <p:sldId id="318" r:id="rId12"/>
    <p:sldId id="319" r:id="rId13"/>
    <p:sldId id="320" r:id="rId14"/>
    <p:sldId id="311" r:id="rId15"/>
    <p:sldId id="321" r:id="rId16"/>
    <p:sldId id="322" r:id="rId17"/>
    <p:sldId id="310" r:id="rId18"/>
    <p:sldId id="314" r:id="rId19"/>
    <p:sldId id="306" r:id="rId20"/>
    <p:sldId id="307" r:id="rId21"/>
    <p:sldId id="315" r:id="rId22"/>
    <p:sldId id="316" r:id="rId23"/>
    <p:sldId id="317" r:id="rId24"/>
    <p:sldId id="302" r:id="rId25"/>
    <p:sldId id="263" r:id="rId26"/>
  </p:sldIdLst>
  <p:sldSz cx="6858000" cy="5143500"/>
  <p:notesSz cx="6858000" cy="9144000"/>
  <p:defaultTextStyle>
    <a:defPPr>
      <a:defRPr lang="en-US"/>
    </a:defPPr>
    <a:lvl1pPr marL="0" algn="l" defTabSz="40818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181" algn="l" defTabSz="40818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361" algn="l" defTabSz="40818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542" algn="l" defTabSz="40818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722" algn="l" defTabSz="40818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903" algn="l" defTabSz="40818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9084" algn="l" defTabSz="40818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7264" algn="l" defTabSz="40818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5445" algn="l" defTabSz="40818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6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eisie Nkau" initials="MN" lastIdx="5" clrIdx="0">
    <p:extLst>
      <p:ext uri="{19B8F6BF-5375-455C-9EA6-DF929625EA0E}">
        <p15:presenceInfo xmlns:p15="http://schemas.microsoft.com/office/powerpoint/2012/main" userId="S-1-5-21-2350948172-904728543-984768574-11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002E60"/>
    <a:srgbClr val="002855"/>
    <a:srgbClr val="005A81"/>
    <a:srgbClr val="0E2142"/>
    <a:srgbClr val="FFFFFF"/>
    <a:srgbClr val="128B7D"/>
    <a:srgbClr val="FFFCF4"/>
    <a:srgbClr val="9B2C4E"/>
    <a:srgbClr val="AA9E97"/>
    <a:srgbClr val="F68B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BD99FA6-1197-484A-BD2E-6BE273C820EB}" v="38" dt="2019-11-21T05:49:06.302"/>
    <p1510:client id="{44966EF7-7141-42FB-9F63-3AB24482A4EE}" v="41" dt="2019-11-21T04:41:14.0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158" autoAdjust="0"/>
    <p:restoredTop sz="76826" autoAdjust="0"/>
  </p:normalViewPr>
  <p:slideViewPr>
    <p:cSldViewPr snapToGrid="0" snapToObjects="1">
      <p:cViewPr varScale="1">
        <p:scale>
          <a:sx n="73" d="100"/>
          <a:sy n="73" d="100"/>
        </p:scale>
        <p:origin x="2082" y="60"/>
      </p:cViewPr>
      <p:guideLst>
        <p:guide orient="horz" pos="1596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59" d="100"/>
          <a:sy n="59" d="100"/>
        </p:scale>
        <p:origin x="3226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35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dmond Shoko" userId="52350740-9600-41f6-ae09-ecee8e4e3fa1" providerId="ADAL" clId="{2BD99FA6-1197-484A-BD2E-6BE273C820EB}"/>
    <pc:docChg chg="custSel addSld delSld modSld sldOrd">
      <pc:chgData name="Edmond Shoko" userId="52350740-9600-41f6-ae09-ecee8e4e3fa1" providerId="ADAL" clId="{2BD99FA6-1197-484A-BD2E-6BE273C820EB}" dt="2019-11-21T05:50:43.517" v="726" actId="478"/>
      <pc:docMkLst>
        <pc:docMk/>
      </pc:docMkLst>
      <pc:sldChg chg="modSp">
        <pc:chgData name="Edmond Shoko" userId="52350740-9600-41f6-ae09-ecee8e4e3fa1" providerId="ADAL" clId="{2BD99FA6-1197-484A-BD2E-6BE273C820EB}" dt="2019-11-21T04:51:38.821" v="32" actId="14100"/>
        <pc:sldMkLst>
          <pc:docMk/>
          <pc:sldMk cId="227562392" sldId="266"/>
        </pc:sldMkLst>
        <pc:spChg chg="mod">
          <ac:chgData name="Edmond Shoko" userId="52350740-9600-41f6-ae09-ecee8e4e3fa1" providerId="ADAL" clId="{2BD99FA6-1197-484A-BD2E-6BE273C820EB}" dt="2019-11-21T04:51:38.821" v="32" actId="14100"/>
          <ac:spMkLst>
            <pc:docMk/>
            <pc:sldMk cId="227562392" sldId="266"/>
            <ac:spMk id="9" creationId="{E210A818-8A41-4666-87BE-50F216D0C395}"/>
          </ac:spMkLst>
        </pc:spChg>
      </pc:sldChg>
      <pc:sldChg chg="add del">
        <pc:chgData name="Edmond Shoko" userId="52350740-9600-41f6-ae09-ecee8e4e3fa1" providerId="ADAL" clId="{2BD99FA6-1197-484A-BD2E-6BE273C820EB}" dt="2019-11-21T04:54:21.996" v="62"/>
        <pc:sldMkLst>
          <pc:docMk/>
          <pc:sldMk cId="3055642317" sldId="288"/>
        </pc:sldMkLst>
      </pc:sldChg>
      <pc:sldChg chg="del">
        <pc:chgData name="Edmond Shoko" userId="52350740-9600-41f6-ae09-ecee8e4e3fa1" providerId="ADAL" clId="{2BD99FA6-1197-484A-BD2E-6BE273C820EB}" dt="2019-11-21T04:52:05.859" v="53" actId="2696"/>
        <pc:sldMkLst>
          <pc:docMk/>
          <pc:sldMk cId="1598817808" sldId="289"/>
        </pc:sldMkLst>
      </pc:sldChg>
      <pc:sldChg chg="add del">
        <pc:chgData name="Edmond Shoko" userId="52350740-9600-41f6-ae09-ecee8e4e3fa1" providerId="ADAL" clId="{2BD99FA6-1197-484A-BD2E-6BE273C820EB}" dt="2019-11-21T04:54:21.996" v="62"/>
        <pc:sldMkLst>
          <pc:docMk/>
          <pc:sldMk cId="3392995993" sldId="290"/>
        </pc:sldMkLst>
      </pc:sldChg>
      <pc:sldChg chg="del">
        <pc:chgData name="Edmond Shoko" userId="52350740-9600-41f6-ae09-ecee8e4e3fa1" providerId="ADAL" clId="{2BD99FA6-1197-484A-BD2E-6BE273C820EB}" dt="2019-11-21T04:51:55.413" v="37" actId="2696"/>
        <pc:sldMkLst>
          <pc:docMk/>
          <pc:sldMk cId="1296063388" sldId="291"/>
        </pc:sldMkLst>
      </pc:sldChg>
      <pc:sldChg chg="add del">
        <pc:chgData name="Edmond Shoko" userId="52350740-9600-41f6-ae09-ecee8e4e3fa1" providerId="ADAL" clId="{2BD99FA6-1197-484A-BD2E-6BE273C820EB}" dt="2019-11-21T04:54:21.996" v="62"/>
        <pc:sldMkLst>
          <pc:docMk/>
          <pc:sldMk cId="4106653816" sldId="292"/>
        </pc:sldMkLst>
      </pc:sldChg>
      <pc:sldChg chg="del">
        <pc:chgData name="Edmond Shoko" userId="52350740-9600-41f6-ae09-ecee8e4e3fa1" providerId="ADAL" clId="{2BD99FA6-1197-484A-BD2E-6BE273C820EB}" dt="2019-11-21T04:51:55.996" v="38" actId="2696"/>
        <pc:sldMkLst>
          <pc:docMk/>
          <pc:sldMk cId="4012078970" sldId="293"/>
        </pc:sldMkLst>
      </pc:sldChg>
      <pc:sldChg chg="del">
        <pc:chgData name="Edmond Shoko" userId="52350740-9600-41f6-ae09-ecee8e4e3fa1" providerId="ADAL" clId="{2BD99FA6-1197-484A-BD2E-6BE273C820EB}" dt="2019-11-21T04:51:59.377" v="45" actId="2696"/>
        <pc:sldMkLst>
          <pc:docMk/>
          <pc:sldMk cId="2581060645" sldId="294"/>
        </pc:sldMkLst>
      </pc:sldChg>
      <pc:sldChg chg="del">
        <pc:chgData name="Edmond Shoko" userId="52350740-9600-41f6-ae09-ecee8e4e3fa1" providerId="ADAL" clId="{2BD99FA6-1197-484A-BD2E-6BE273C820EB}" dt="2019-11-21T04:52:01.643" v="50" actId="2696"/>
        <pc:sldMkLst>
          <pc:docMk/>
          <pc:sldMk cId="1632290240" sldId="295"/>
        </pc:sldMkLst>
      </pc:sldChg>
      <pc:sldChg chg="add del">
        <pc:chgData name="Edmond Shoko" userId="52350740-9600-41f6-ae09-ecee8e4e3fa1" providerId="ADAL" clId="{2BD99FA6-1197-484A-BD2E-6BE273C820EB}" dt="2019-11-21T04:54:21.996" v="62"/>
        <pc:sldMkLst>
          <pc:docMk/>
          <pc:sldMk cId="2382277043" sldId="296"/>
        </pc:sldMkLst>
      </pc:sldChg>
      <pc:sldChg chg="del">
        <pc:chgData name="Edmond Shoko" userId="52350740-9600-41f6-ae09-ecee8e4e3fa1" providerId="ADAL" clId="{2BD99FA6-1197-484A-BD2E-6BE273C820EB}" dt="2019-11-21T04:51:56.510" v="39" actId="2696"/>
        <pc:sldMkLst>
          <pc:docMk/>
          <pc:sldMk cId="2228329768" sldId="298"/>
        </pc:sldMkLst>
      </pc:sldChg>
      <pc:sldChg chg="del">
        <pc:chgData name="Edmond Shoko" userId="52350740-9600-41f6-ae09-ecee8e4e3fa1" providerId="ADAL" clId="{2BD99FA6-1197-484A-BD2E-6BE273C820EB}" dt="2019-11-21T04:51:56.905" v="40" actId="2696"/>
        <pc:sldMkLst>
          <pc:docMk/>
          <pc:sldMk cId="1527714383" sldId="299"/>
        </pc:sldMkLst>
      </pc:sldChg>
      <pc:sldChg chg="del">
        <pc:chgData name="Edmond Shoko" userId="52350740-9600-41f6-ae09-ecee8e4e3fa1" providerId="ADAL" clId="{2BD99FA6-1197-484A-BD2E-6BE273C820EB}" dt="2019-11-21T04:51:57.264" v="41" actId="2696"/>
        <pc:sldMkLst>
          <pc:docMk/>
          <pc:sldMk cId="752254581" sldId="300"/>
        </pc:sldMkLst>
      </pc:sldChg>
      <pc:sldChg chg="del ord">
        <pc:chgData name="Edmond Shoko" userId="52350740-9600-41f6-ae09-ecee8e4e3fa1" providerId="ADAL" clId="{2BD99FA6-1197-484A-BD2E-6BE273C820EB}" dt="2019-11-21T05:33:23.050" v="477" actId="2696"/>
        <pc:sldMkLst>
          <pc:docMk/>
          <pc:sldMk cId="4014132583" sldId="301"/>
        </pc:sldMkLst>
      </pc:sldChg>
      <pc:sldChg chg="addSp modSp add">
        <pc:chgData name="Edmond Shoko" userId="52350740-9600-41f6-ae09-ecee8e4e3fa1" providerId="ADAL" clId="{2BD99FA6-1197-484A-BD2E-6BE273C820EB}" dt="2019-11-21T05:02:04.485" v="141" actId="1076"/>
        <pc:sldMkLst>
          <pc:docMk/>
          <pc:sldMk cId="2691598003" sldId="303"/>
        </pc:sldMkLst>
        <pc:spChg chg="mod">
          <ac:chgData name="Edmond Shoko" userId="52350740-9600-41f6-ae09-ecee8e4e3fa1" providerId="ADAL" clId="{2BD99FA6-1197-484A-BD2E-6BE273C820EB}" dt="2019-11-21T04:55:29.221" v="96" actId="20577"/>
          <ac:spMkLst>
            <pc:docMk/>
            <pc:sldMk cId="2691598003" sldId="303"/>
            <ac:spMk id="2" creationId="{69D3A896-0D51-416D-9720-218449D3D7CC}"/>
          </ac:spMkLst>
        </pc:spChg>
        <pc:spChg chg="mod">
          <ac:chgData name="Edmond Shoko" userId="52350740-9600-41f6-ae09-ecee8e4e3fa1" providerId="ADAL" clId="{2BD99FA6-1197-484A-BD2E-6BE273C820EB}" dt="2019-11-21T05:01:20.588" v="130"/>
          <ac:spMkLst>
            <pc:docMk/>
            <pc:sldMk cId="2691598003" sldId="303"/>
            <ac:spMk id="3" creationId="{C7AB1AD1-A82B-4E78-88EF-1B6CF43509B3}"/>
          </ac:spMkLst>
        </pc:spChg>
        <pc:spChg chg="mod">
          <ac:chgData name="Edmond Shoko" userId="52350740-9600-41f6-ae09-ecee8e4e3fa1" providerId="ADAL" clId="{2BD99FA6-1197-484A-BD2E-6BE273C820EB}" dt="2019-11-21T05:01:29.173" v="132" actId="122"/>
          <ac:spMkLst>
            <pc:docMk/>
            <pc:sldMk cId="2691598003" sldId="303"/>
            <ac:spMk id="4" creationId="{DC047D0D-41D2-4173-AF35-48C3C639C390}"/>
          </ac:spMkLst>
        </pc:spChg>
        <pc:picChg chg="add mod">
          <ac:chgData name="Edmond Shoko" userId="52350740-9600-41f6-ae09-ecee8e4e3fa1" providerId="ADAL" clId="{2BD99FA6-1197-484A-BD2E-6BE273C820EB}" dt="2019-11-21T05:02:04.485" v="141" actId="1076"/>
          <ac:picMkLst>
            <pc:docMk/>
            <pc:sldMk cId="2691598003" sldId="303"/>
            <ac:picMk id="6" creationId="{91085522-D8BA-47F1-B0F5-0FC317159508}"/>
          </ac:picMkLst>
        </pc:picChg>
        <pc:picChg chg="add mod">
          <ac:chgData name="Edmond Shoko" userId="52350740-9600-41f6-ae09-ecee8e4e3fa1" providerId="ADAL" clId="{2BD99FA6-1197-484A-BD2E-6BE273C820EB}" dt="2019-11-21T05:01:49.150" v="136" actId="14100"/>
          <ac:picMkLst>
            <pc:docMk/>
            <pc:sldMk cId="2691598003" sldId="303"/>
            <ac:picMk id="8" creationId="{DAAC09F1-A5CF-4263-8FDB-9DDAC06E66C3}"/>
          </ac:picMkLst>
        </pc:picChg>
      </pc:sldChg>
      <pc:sldChg chg="delSp modSp add">
        <pc:chgData name="Edmond Shoko" userId="52350740-9600-41f6-ae09-ecee8e4e3fa1" providerId="ADAL" clId="{2BD99FA6-1197-484A-BD2E-6BE273C820EB}" dt="2019-11-21T05:50:43.517" v="726" actId="478"/>
        <pc:sldMkLst>
          <pc:docMk/>
          <pc:sldMk cId="886604425" sldId="304"/>
        </pc:sldMkLst>
        <pc:spChg chg="mod">
          <ac:chgData name="Edmond Shoko" userId="52350740-9600-41f6-ae09-ecee8e4e3fa1" providerId="ADAL" clId="{2BD99FA6-1197-484A-BD2E-6BE273C820EB}" dt="2019-11-21T05:02:34.195" v="161" actId="20577"/>
          <ac:spMkLst>
            <pc:docMk/>
            <pc:sldMk cId="886604425" sldId="304"/>
            <ac:spMk id="2" creationId="{BCD5390F-78B9-4195-A5E8-E1789967B236}"/>
          </ac:spMkLst>
        </pc:spChg>
        <pc:spChg chg="mod">
          <ac:chgData name="Edmond Shoko" userId="52350740-9600-41f6-ae09-ecee8e4e3fa1" providerId="ADAL" clId="{2BD99FA6-1197-484A-BD2E-6BE273C820EB}" dt="2019-11-21T05:04:42.441" v="293" actId="20577"/>
          <ac:spMkLst>
            <pc:docMk/>
            <pc:sldMk cId="886604425" sldId="304"/>
            <ac:spMk id="3" creationId="{0A2A6A2E-83BC-463B-92CF-16D354EFC50D}"/>
          </ac:spMkLst>
        </pc:spChg>
        <pc:spChg chg="del">
          <ac:chgData name="Edmond Shoko" userId="52350740-9600-41f6-ae09-ecee8e4e3fa1" providerId="ADAL" clId="{2BD99FA6-1197-484A-BD2E-6BE273C820EB}" dt="2019-11-21T05:50:43.517" v="726" actId="478"/>
          <ac:spMkLst>
            <pc:docMk/>
            <pc:sldMk cId="886604425" sldId="304"/>
            <ac:spMk id="4" creationId="{A23A05BD-18F6-4667-804A-DBB8DA195314}"/>
          </ac:spMkLst>
        </pc:spChg>
      </pc:sldChg>
      <pc:sldChg chg="addSp delSp modSp add">
        <pc:chgData name="Edmond Shoko" userId="52350740-9600-41f6-ae09-ecee8e4e3fa1" providerId="ADAL" clId="{2BD99FA6-1197-484A-BD2E-6BE273C820EB}" dt="2019-11-21T05:47:27.081" v="718" actId="478"/>
        <pc:sldMkLst>
          <pc:docMk/>
          <pc:sldMk cId="919754237" sldId="305"/>
        </pc:sldMkLst>
        <pc:spChg chg="mod">
          <ac:chgData name="Edmond Shoko" userId="52350740-9600-41f6-ae09-ecee8e4e3fa1" providerId="ADAL" clId="{2BD99FA6-1197-484A-BD2E-6BE273C820EB}" dt="2019-11-21T05:16:44.521" v="419" actId="20577"/>
          <ac:spMkLst>
            <pc:docMk/>
            <pc:sldMk cId="919754237" sldId="305"/>
            <ac:spMk id="2" creationId="{02425B68-C498-4EC7-B3CA-948D0E9F27F2}"/>
          </ac:spMkLst>
        </pc:spChg>
        <pc:spChg chg="del mod">
          <ac:chgData name="Edmond Shoko" userId="52350740-9600-41f6-ae09-ecee8e4e3fa1" providerId="ADAL" clId="{2BD99FA6-1197-484A-BD2E-6BE273C820EB}" dt="2019-11-21T05:47:21.755" v="717" actId="478"/>
          <ac:spMkLst>
            <pc:docMk/>
            <pc:sldMk cId="919754237" sldId="305"/>
            <ac:spMk id="3" creationId="{135ACDC8-13B5-4876-9376-ABF457737406}"/>
          </ac:spMkLst>
        </pc:spChg>
        <pc:spChg chg="del mod">
          <ac:chgData name="Edmond Shoko" userId="52350740-9600-41f6-ae09-ecee8e4e3fa1" providerId="ADAL" clId="{2BD99FA6-1197-484A-BD2E-6BE273C820EB}" dt="2019-11-21T05:47:27.081" v="718" actId="478"/>
          <ac:spMkLst>
            <pc:docMk/>
            <pc:sldMk cId="919754237" sldId="305"/>
            <ac:spMk id="4" creationId="{BDAC12B2-6029-4816-8E4D-FFD00D734B4C}"/>
          </ac:spMkLst>
        </pc:spChg>
        <pc:spChg chg="add mod">
          <ac:chgData name="Edmond Shoko" userId="52350740-9600-41f6-ae09-ecee8e4e3fa1" providerId="ADAL" clId="{2BD99FA6-1197-484A-BD2E-6BE273C820EB}" dt="2019-11-21T05:47:21.755" v="717" actId="478"/>
          <ac:spMkLst>
            <pc:docMk/>
            <pc:sldMk cId="919754237" sldId="305"/>
            <ac:spMk id="6" creationId="{FE66F049-61E7-4A1D-874A-1FEAD359C617}"/>
          </ac:spMkLst>
        </pc:spChg>
        <pc:spChg chg="add mod">
          <ac:chgData name="Edmond Shoko" userId="52350740-9600-41f6-ae09-ecee8e4e3fa1" providerId="ADAL" clId="{2BD99FA6-1197-484A-BD2E-6BE273C820EB}" dt="2019-11-21T05:47:27.081" v="718" actId="478"/>
          <ac:spMkLst>
            <pc:docMk/>
            <pc:sldMk cId="919754237" sldId="305"/>
            <ac:spMk id="8" creationId="{9FA83125-4CA6-496E-893B-EF72DD4AFC4A}"/>
          </ac:spMkLst>
        </pc:spChg>
      </pc:sldChg>
      <pc:sldChg chg="del">
        <pc:chgData name="Edmond Shoko" userId="52350740-9600-41f6-ae09-ecee8e4e3fa1" providerId="ADAL" clId="{2BD99FA6-1197-484A-BD2E-6BE273C820EB}" dt="2019-11-21T04:51:57.641" v="42" actId="2696"/>
        <pc:sldMkLst>
          <pc:docMk/>
          <pc:sldMk cId="3474389869" sldId="305"/>
        </pc:sldMkLst>
      </pc:sldChg>
      <pc:sldChg chg="del">
        <pc:chgData name="Edmond Shoko" userId="52350740-9600-41f6-ae09-ecee8e4e3fa1" providerId="ADAL" clId="{2BD99FA6-1197-484A-BD2E-6BE273C820EB}" dt="2019-11-21T04:51:58.265" v="43" actId="2696"/>
        <pc:sldMkLst>
          <pc:docMk/>
          <pc:sldMk cId="1687741507" sldId="306"/>
        </pc:sldMkLst>
      </pc:sldChg>
      <pc:sldChg chg="addSp delSp modSp add">
        <pc:chgData name="Edmond Shoko" userId="52350740-9600-41f6-ae09-ecee8e4e3fa1" providerId="ADAL" clId="{2BD99FA6-1197-484A-BD2E-6BE273C820EB}" dt="2019-11-21T05:32:17.766" v="476" actId="14100"/>
        <pc:sldMkLst>
          <pc:docMk/>
          <pc:sldMk cId="3944858536" sldId="306"/>
        </pc:sldMkLst>
        <pc:spChg chg="del">
          <ac:chgData name="Edmond Shoko" userId="52350740-9600-41f6-ae09-ecee8e4e3fa1" providerId="ADAL" clId="{2BD99FA6-1197-484A-BD2E-6BE273C820EB}" dt="2019-11-21T05:31:13.955" v="471" actId="478"/>
          <ac:spMkLst>
            <pc:docMk/>
            <pc:sldMk cId="3944858536" sldId="306"/>
            <ac:spMk id="2" creationId="{11F5D711-1B57-4D8E-B582-AEFBA1CA2E77}"/>
          </ac:spMkLst>
        </pc:spChg>
        <pc:spChg chg="del">
          <ac:chgData name="Edmond Shoko" userId="52350740-9600-41f6-ae09-ecee8e4e3fa1" providerId="ADAL" clId="{2BD99FA6-1197-484A-BD2E-6BE273C820EB}" dt="2019-11-21T05:31:08.457" v="469" actId="478"/>
          <ac:spMkLst>
            <pc:docMk/>
            <pc:sldMk cId="3944858536" sldId="306"/>
            <ac:spMk id="3" creationId="{1DB1E1F0-7D11-4625-8962-D165FF0404FD}"/>
          </ac:spMkLst>
        </pc:spChg>
        <pc:spChg chg="del">
          <ac:chgData name="Edmond Shoko" userId="52350740-9600-41f6-ae09-ecee8e4e3fa1" providerId="ADAL" clId="{2BD99FA6-1197-484A-BD2E-6BE273C820EB}" dt="2019-11-21T05:31:11.611" v="470" actId="478"/>
          <ac:spMkLst>
            <pc:docMk/>
            <pc:sldMk cId="3944858536" sldId="306"/>
            <ac:spMk id="4" creationId="{B9E8C23B-74EC-4E3E-B516-19863974E4C4}"/>
          </ac:spMkLst>
        </pc:spChg>
        <pc:graphicFrameChg chg="del">
          <ac:chgData name="Edmond Shoko" userId="52350740-9600-41f6-ae09-ecee8e4e3fa1" providerId="ADAL" clId="{2BD99FA6-1197-484A-BD2E-6BE273C820EB}" dt="2019-11-21T05:31:31.687" v="472" actId="478"/>
          <ac:graphicFrameMkLst>
            <pc:docMk/>
            <pc:sldMk cId="3944858536" sldId="306"/>
            <ac:graphicFrameMk id="5" creationId="{EB9BD6EC-8C68-4827-8B37-2F47D822A74E}"/>
          </ac:graphicFrameMkLst>
        </pc:graphicFrameChg>
        <pc:picChg chg="add mod">
          <ac:chgData name="Edmond Shoko" userId="52350740-9600-41f6-ae09-ecee8e4e3fa1" providerId="ADAL" clId="{2BD99FA6-1197-484A-BD2E-6BE273C820EB}" dt="2019-11-21T05:32:17.766" v="476" actId="14100"/>
          <ac:picMkLst>
            <pc:docMk/>
            <pc:sldMk cId="3944858536" sldId="306"/>
            <ac:picMk id="6" creationId="{2FB6F3BF-1D36-45B8-8670-DBC44EC6F478}"/>
          </ac:picMkLst>
        </pc:picChg>
      </pc:sldChg>
      <pc:sldChg chg="del">
        <pc:chgData name="Edmond Shoko" userId="52350740-9600-41f6-ae09-ecee8e4e3fa1" providerId="ADAL" clId="{2BD99FA6-1197-484A-BD2E-6BE273C820EB}" dt="2019-11-21T04:51:58.468" v="44" actId="2696"/>
        <pc:sldMkLst>
          <pc:docMk/>
          <pc:sldMk cId="1256596692" sldId="307"/>
        </pc:sldMkLst>
      </pc:sldChg>
      <pc:sldChg chg="addSp delSp modSp add">
        <pc:chgData name="Edmond Shoko" userId="52350740-9600-41f6-ae09-ecee8e4e3fa1" providerId="ADAL" clId="{2BD99FA6-1197-484A-BD2E-6BE273C820EB}" dt="2019-11-21T05:46:21.067" v="712" actId="478"/>
        <pc:sldMkLst>
          <pc:docMk/>
          <pc:sldMk cId="2635078047" sldId="307"/>
        </pc:sldMkLst>
        <pc:spChg chg="mod">
          <ac:chgData name="Edmond Shoko" userId="52350740-9600-41f6-ae09-ecee8e4e3fa1" providerId="ADAL" clId="{2BD99FA6-1197-484A-BD2E-6BE273C820EB}" dt="2019-11-21T05:36:36.010" v="493" actId="20577"/>
          <ac:spMkLst>
            <pc:docMk/>
            <pc:sldMk cId="2635078047" sldId="307"/>
            <ac:spMk id="2" creationId="{255CAB25-CD67-4CD5-A1DC-A03534A362A7}"/>
          </ac:spMkLst>
        </pc:spChg>
        <pc:spChg chg="del mod">
          <ac:chgData name="Edmond Shoko" userId="52350740-9600-41f6-ae09-ecee8e4e3fa1" providerId="ADAL" clId="{2BD99FA6-1197-484A-BD2E-6BE273C820EB}" dt="2019-11-21T05:46:21.067" v="712" actId="478"/>
          <ac:spMkLst>
            <pc:docMk/>
            <pc:sldMk cId="2635078047" sldId="307"/>
            <ac:spMk id="3" creationId="{0B7EB272-479D-40A4-AC95-849EF405D889}"/>
          </ac:spMkLst>
        </pc:spChg>
        <pc:spChg chg="del">
          <ac:chgData name="Edmond Shoko" userId="52350740-9600-41f6-ae09-ecee8e4e3fa1" providerId="ADAL" clId="{2BD99FA6-1197-484A-BD2E-6BE273C820EB}" dt="2019-11-21T05:45:35.205" v="708" actId="478"/>
          <ac:spMkLst>
            <pc:docMk/>
            <pc:sldMk cId="2635078047" sldId="307"/>
            <ac:spMk id="4" creationId="{2DD42FB7-FD3F-4F49-8E3B-8EB616DEBDE3}"/>
          </ac:spMkLst>
        </pc:spChg>
        <pc:spChg chg="add mod">
          <ac:chgData name="Edmond Shoko" userId="52350740-9600-41f6-ae09-ecee8e4e3fa1" providerId="ADAL" clId="{2BD99FA6-1197-484A-BD2E-6BE273C820EB}" dt="2019-11-21T05:46:21.067" v="712" actId="478"/>
          <ac:spMkLst>
            <pc:docMk/>
            <pc:sldMk cId="2635078047" sldId="307"/>
            <ac:spMk id="6" creationId="{409F02B7-7918-4E20-8E62-C3EF372139A4}"/>
          </ac:spMkLst>
        </pc:spChg>
      </pc:sldChg>
      <pc:sldChg chg="add del">
        <pc:chgData name="Edmond Shoko" userId="52350740-9600-41f6-ae09-ecee8e4e3fa1" providerId="ADAL" clId="{2BD99FA6-1197-484A-BD2E-6BE273C820EB}" dt="2019-11-21T05:45:00.976" v="706" actId="2696"/>
        <pc:sldMkLst>
          <pc:docMk/>
          <pc:sldMk cId="503157378" sldId="308"/>
        </pc:sldMkLst>
      </pc:sldChg>
      <pc:sldChg chg="del">
        <pc:chgData name="Edmond Shoko" userId="52350740-9600-41f6-ae09-ecee8e4e3fa1" providerId="ADAL" clId="{2BD99FA6-1197-484A-BD2E-6BE273C820EB}" dt="2019-11-21T04:52:01.049" v="49" actId="2696"/>
        <pc:sldMkLst>
          <pc:docMk/>
          <pc:sldMk cId="620599121" sldId="308"/>
        </pc:sldMkLst>
      </pc:sldChg>
      <pc:sldChg chg="add del">
        <pc:chgData name="Edmond Shoko" userId="52350740-9600-41f6-ae09-ecee8e4e3fa1" providerId="ADAL" clId="{2BD99FA6-1197-484A-BD2E-6BE273C820EB}" dt="2019-11-21T05:45:02.067" v="707" actId="2696"/>
        <pc:sldMkLst>
          <pc:docMk/>
          <pc:sldMk cId="1389146141" sldId="309"/>
        </pc:sldMkLst>
      </pc:sldChg>
      <pc:sldChg chg="del">
        <pc:chgData name="Edmond Shoko" userId="52350740-9600-41f6-ae09-ecee8e4e3fa1" providerId="ADAL" clId="{2BD99FA6-1197-484A-BD2E-6BE273C820EB}" dt="2019-11-21T04:52:00.437" v="48" actId="2696"/>
        <pc:sldMkLst>
          <pc:docMk/>
          <pc:sldMk cId="3453220001" sldId="309"/>
        </pc:sldMkLst>
      </pc:sldChg>
      <pc:sldChg chg="del">
        <pc:chgData name="Edmond Shoko" userId="52350740-9600-41f6-ae09-ecee8e4e3fa1" providerId="ADAL" clId="{2BD99FA6-1197-484A-BD2E-6BE273C820EB}" dt="2019-11-21T04:51:59.905" v="47" actId="2696"/>
        <pc:sldMkLst>
          <pc:docMk/>
          <pc:sldMk cId="716469660" sldId="310"/>
        </pc:sldMkLst>
      </pc:sldChg>
      <pc:sldChg chg="addSp delSp modSp add">
        <pc:chgData name="Edmond Shoko" userId="52350740-9600-41f6-ae09-ecee8e4e3fa1" providerId="ADAL" clId="{2BD99FA6-1197-484A-BD2E-6BE273C820EB}" dt="2019-11-21T05:23:19.890" v="461"/>
        <pc:sldMkLst>
          <pc:docMk/>
          <pc:sldMk cId="2900375194" sldId="310"/>
        </pc:sldMkLst>
        <pc:spChg chg="mod">
          <ac:chgData name="Edmond Shoko" userId="52350740-9600-41f6-ae09-ecee8e4e3fa1" providerId="ADAL" clId="{2BD99FA6-1197-484A-BD2E-6BE273C820EB}" dt="2019-11-21T05:17:35.326" v="449" actId="20577"/>
          <ac:spMkLst>
            <pc:docMk/>
            <pc:sldMk cId="2900375194" sldId="310"/>
            <ac:spMk id="2" creationId="{8B9E8E65-CC49-4785-9A4E-7D0743B19EC0}"/>
          </ac:spMkLst>
        </pc:spChg>
        <pc:spChg chg="del">
          <ac:chgData name="Edmond Shoko" userId="52350740-9600-41f6-ae09-ecee8e4e3fa1" providerId="ADAL" clId="{2BD99FA6-1197-484A-BD2E-6BE273C820EB}" dt="2019-11-21T05:22:28.923" v="451" actId="478"/>
          <ac:spMkLst>
            <pc:docMk/>
            <pc:sldMk cId="2900375194" sldId="310"/>
            <ac:spMk id="3" creationId="{F4704A67-692B-4761-8115-C7539DC8434C}"/>
          </ac:spMkLst>
        </pc:spChg>
        <pc:spChg chg="del">
          <ac:chgData name="Edmond Shoko" userId="52350740-9600-41f6-ae09-ecee8e4e3fa1" providerId="ADAL" clId="{2BD99FA6-1197-484A-BD2E-6BE273C820EB}" dt="2019-11-21T05:17:43.113" v="450" actId="478"/>
          <ac:spMkLst>
            <pc:docMk/>
            <pc:sldMk cId="2900375194" sldId="310"/>
            <ac:spMk id="4" creationId="{E15E3E8E-C699-4E45-985C-7CF4888B8FD7}"/>
          </ac:spMkLst>
        </pc:spChg>
        <pc:picChg chg="add del mod">
          <ac:chgData name="Edmond Shoko" userId="52350740-9600-41f6-ae09-ecee8e4e3fa1" providerId="ADAL" clId="{2BD99FA6-1197-484A-BD2E-6BE273C820EB}" dt="2019-11-21T05:23:19.890" v="461"/>
          <ac:picMkLst>
            <pc:docMk/>
            <pc:sldMk cId="2900375194" sldId="310"/>
            <ac:picMk id="5" creationId="{0E78120D-9F4A-4E7F-8A8F-511BFBE60DD4}"/>
          </ac:picMkLst>
        </pc:picChg>
      </pc:sldChg>
      <pc:sldChg chg="del">
        <pc:chgData name="Edmond Shoko" userId="52350740-9600-41f6-ae09-ecee8e4e3fa1" providerId="ADAL" clId="{2BD99FA6-1197-484A-BD2E-6BE273C820EB}" dt="2019-11-21T04:51:59.424" v="46" actId="2696"/>
        <pc:sldMkLst>
          <pc:docMk/>
          <pc:sldMk cId="2743407892" sldId="311"/>
        </pc:sldMkLst>
      </pc:sldChg>
      <pc:sldChg chg="addSp delSp modSp add">
        <pc:chgData name="Edmond Shoko" userId="52350740-9600-41f6-ae09-ecee8e4e3fa1" providerId="ADAL" clId="{2BD99FA6-1197-484A-BD2E-6BE273C820EB}" dt="2019-11-21T05:49:16.751" v="724" actId="478"/>
        <pc:sldMkLst>
          <pc:docMk/>
          <pc:sldMk cId="3258033820" sldId="311"/>
        </pc:sldMkLst>
        <pc:spChg chg="mod">
          <ac:chgData name="Edmond Shoko" userId="52350740-9600-41f6-ae09-ecee8e4e3fa1" providerId="ADAL" clId="{2BD99FA6-1197-484A-BD2E-6BE273C820EB}" dt="2019-11-21T05:16:58.898" v="427" actId="20577"/>
          <ac:spMkLst>
            <pc:docMk/>
            <pc:sldMk cId="3258033820" sldId="311"/>
            <ac:spMk id="2" creationId="{02425B68-C498-4EC7-B3CA-948D0E9F27F2}"/>
          </ac:spMkLst>
        </pc:spChg>
        <pc:spChg chg="del">
          <ac:chgData name="Edmond Shoko" userId="52350740-9600-41f6-ae09-ecee8e4e3fa1" providerId="ADAL" clId="{2BD99FA6-1197-484A-BD2E-6BE273C820EB}" dt="2019-11-21T05:11:45.720" v="353" actId="478"/>
          <ac:spMkLst>
            <pc:docMk/>
            <pc:sldMk cId="3258033820" sldId="311"/>
            <ac:spMk id="3" creationId="{135ACDC8-13B5-4876-9376-ABF457737406}"/>
          </ac:spMkLst>
        </pc:spChg>
        <pc:spChg chg="mod">
          <ac:chgData name="Edmond Shoko" userId="52350740-9600-41f6-ae09-ecee8e4e3fa1" providerId="ADAL" clId="{2BD99FA6-1197-484A-BD2E-6BE273C820EB}" dt="2019-11-21T05:11:39.224" v="352"/>
          <ac:spMkLst>
            <pc:docMk/>
            <pc:sldMk cId="3258033820" sldId="311"/>
            <ac:spMk id="4" creationId="{BDAC12B2-6029-4816-8E4D-FFD00D734B4C}"/>
          </ac:spMkLst>
        </pc:spChg>
        <pc:spChg chg="add del mod">
          <ac:chgData name="Edmond Shoko" userId="52350740-9600-41f6-ae09-ecee8e4e3fa1" providerId="ADAL" clId="{2BD99FA6-1197-484A-BD2E-6BE273C820EB}" dt="2019-11-21T05:49:16.751" v="724" actId="478"/>
          <ac:spMkLst>
            <pc:docMk/>
            <pc:sldMk cId="3258033820" sldId="311"/>
            <ac:spMk id="6" creationId="{F51DA63E-C138-4B0D-BB52-4C69796F5802}"/>
          </ac:spMkLst>
        </pc:spChg>
        <pc:spChg chg="add mod">
          <ac:chgData name="Edmond Shoko" userId="52350740-9600-41f6-ae09-ecee8e4e3fa1" providerId="ADAL" clId="{2BD99FA6-1197-484A-BD2E-6BE273C820EB}" dt="2019-11-21T05:49:16.751" v="724" actId="478"/>
          <ac:spMkLst>
            <pc:docMk/>
            <pc:sldMk cId="3258033820" sldId="311"/>
            <ac:spMk id="8" creationId="{28D19051-211A-4494-BDB3-079D12EE788F}"/>
          </ac:spMkLst>
        </pc:spChg>
      </pc:sldChg>
      <pc:sldChg chg="del">
        <pc:chgData name="Edmond Shoko" userId="52350740-9600-41f6-ae09-ecee8e4e3fa1" providerId="ADAL" clId="{2BD99FA6-1197-484A-BD2E-6BE273C820EB}" dt="2019-11-21T04:52:03.901" v="51" actId="2696"/>
        <pc:sldMkLst>
          <pc:docMk/>
          <pc:sldMk cId="709113201" sldId="312"/>
        </pc:sldMkLst>
      </pc:sldChg>
      <pc:sldChg chg="addSp delSp modSp add">
        <pc:chgData name="Edmond Shoko" userId="52350740-9600-41f6-ae09-ecee8e4e3fa1" providerId="ADAL" clId="{2BD99FA6-1197-484A-BD2E-6BE273C820EB}" dt="2019-11-21T05:13:52.739" v="377" actId="1076"/>
        <pc:sldMkLst>
          <pc:docMk/>
          <pc:sldMk cId="2807915512" sldId="312"/>
        </pc:sldMkLst>
        <pc:spChg chg="mod">
          <ac:chgData name="Edmond Shoko" userId="52350740-9600-41f6-ae09-ecee8e4e3fa1" providerId="ADAL" clId="{2BD99FA6-1197-484A-BD2E-6BE273C820EB}" dt="2019-11-21T05:12:54.533" v="372" actId="20577"/>
          <ac:spMkLst>
            <pc:docMk/>
            <pc:sldMk cId="2807915512" sldId="312"/>
            <ac:spMk id="2" creationId="{C4052385-314D-47DA-9AAD-E234EFD6D29A}"/>
          </ac:spMkLst>
        </pc:spChg>
        <pc:spChg chg="del">
          <ac:chgData name="Edmond Shoko" userId="52350740-9600-41f6-ae09-ecee8e4e3fa1" providerId="ADAL" clId="{2BD99FA6-1197-484A-BD2E-6BE273C820EB}" dt="2019-11-21T05:13:34.352" v="373" actId="478"/>
          <ac:spMkLst>
            <pc:docMk/>
            <pc:sldMk cId="2807915512" sldId="312"/>
            <ac:spMk id="3" creationId="{B07B0C36-8ED0-4262-AE8D-B9116951B46F}"/>
          </ac:spMkLst>
        </pc:spChg>
        <pc:spChg chg="del">
          <ac:chgData name="Edmond Shoko" userId="52350740-9600-41f6-ae09-ecee8e4e3fa1" providerId="ADAL" clId="{2BD99FA6-1197-484A-BD2E-6BE273C820EB}" dt="2019-11-21T05:13:38.192" v="374" actId="478"/>
          <ac:spMkLst>
            <pc:docMk/>
            <pc:sldMk cId="2807915512" sldId="312"/>
            <ac:spMk id="4" creationId="{EF7E0C91-80F8-43B0-BC9E-841CC1BDE4E5}"/>
          </ac:spMkLst>
        </pc:spChg>
        <pc:picChg chg="add mod">
          <ac:chgData name="Edmond Shoko" userId="52350740-9600-41f6-ae09-ecee8e4e3fa1" providerId="ADAL" clId="{2BD99FA6-1197-484A-BD2E-6BE273C820EB}" dt="2019-11-21T05:13:52.739" v="377" actId="1076"/>
          <ac:picMkLst>
            <pc:docMk/>
            <pc:sldMk cId="2807915512" sldId="312"/>
            <ac:picMk id="5" creationId="{911BAD25-0965-4BD7-ABCF-3D03D38A6419}"/>
          </ac:picMkLst>
        </pc:picChg>
      </pc:sldChg>
      <pc:sldChg chg="del">
        <pc:chgData name="Edmond Shoko" userId="52350740-9600-41f6-ae09-ecee8e4e3fa1" providerId="ADAL" clId="{2BD99FA6-1197-484A-BD2E-6BE273C820EB}" dt="2019-11-21T04:52:05.015" v="52" actId="2696"/>
        <pc:sldMkLst>
          <pc:docMk/>
          <pc:sldMk cId="1863720719" sldId="313"/>
        </pc:sldMkLst>
      </pc:sldChg>
      <pc:sldChg chg="addSp delSp modSp add">
        <pc:chgData name="Edmond Shoko" userId="52350740-9600-41f6-ae09-ecee8e4e3fa1" providerId="ADAL" clId="{2BD99FA6-1197-484A-BD2E-6BE273C820EB}" dt="2019-11-21T05:16:15.050" v="411" actId="20577"/>
        <pc:sldMkLst>
          <pc:docMk/>
          <pc:sldMk cId="2933208237" sldId="313"/>
        </pc:sldMkLst>
        <pc:spChg chg="mod">
          <ac:chgData name="Edmond Shoko" userId="52350740-9600-41f6-ae09-ecee8e4e3fa1" providerId="ADAL" clId="{2BD99FA6-1197-484A-BD2E-6BE273C820EB}" dt="2019-11-21T05:16:15.050" v="411" actId="20577"/>
          <ac:spMkLst>
            <pc:docMk/>
            <pc:sldMk cId="2933208237" sldId="313"/>
            <ac:spMk id="2" creationId="{F8030586-76A9-44CB-9BEA-BDABEB31949C}"/>
          </ac:spMkLst>
        </pc:spChg>
        <pc:spChg chg="del">
          <ac:chgData name="Edmond Shoko" userId="52350740-9600-41f6-ae09-ecee8e4e3fa1" providerId="ADAL" clId="{2BD99FA6-1197-484A-BD2E-6BE273C820EB}" dt="2019-11-21T05:15:25.655" v="392" actId="478"/>
          <ac:spMkLst>
            <pc:docMk/>
            <pc:sldMk cId="2933208237" sldId="313"/>
            <ac:spMk id="3" creationId="{A04EE4D4-F5D8-44C6-B11F-8FC43902A2AE}"/>
          </ac:spMkLst>
        </pc:spChg>
        <pc:spChg chg="del">
          <ac:chgData name="Edmond Shoko" userId="52350740-9600-41f6-ae09-ecee8e4e3fa1" providerId="ADAL" clId="{2BD99FA6-1197-484A-BD2E-6BE273C820EB}" dt="2019-11-21T05:14:26.251" v="391" actId="478"/>
          <ac:spMkLst>
            <pc:docMk/>
            <pc:sldMk cId="2933208237" sldId="313"/>
            <ac:spMk id="4" creationId="{F826C4F9-C84F-4A79-9CDC-9BBADF405465}"/>
          </ac:spMkLst>
        </pc:spChg>
        <pc:picChg chg="add mod">
          <ac:chgData name="Edmond Shoko" userId="52350740-9600-41f6-ae09-ecee8e4e3fa1" providerId="ADAL" clId="{2BD99FA6-1197-484A-BD2E-6BE273C820EB}" dt="2019-11-21T05:15:58.358" v="396" actId="14100"/>
          <ac:picMkLst>
            <pc:docMk/>
            <pc:sldMk cId="2933208237" sldId="313"/>
            <ac:picMk id="5" creationId="{40CB4794-E405-4F7A-89F5-85F5672E61E3}"/>
          </ac:picMkLst>
        </pc:picChg>
      </pc:sldChg>
      <pc:sldChg chg="addSp delSp modSp add">
        <pc:chgData name="Edmond Shoko" userId="52350740-9600-41f6-ae09-ecee8e4e3fa1" providerId="ADAL" clId="{2BD99FA6-1197-484A-BD2E-6BE273C820EB}" dt="2019-11-21T05:23:45.655" v="468" actId="14100"/>
        <pc:sldMkLst>
          <pc:docMk/>
          <pc:sldMk cId="115661869" sldId="314"/>
        </pc:sldMkLst>
        <pc:spChg chg="del">
          <ac:chgData name="Edmond Shoko" userId="52350740-9600-41f6-ae09-ecee8e4e3fa1" providerId="ADAL" clId="{2BD99FA6-1197-484A-BD2E-6BE273C820EB}" dt="2019-11-21T05:23:30.011" v="463" actId="478"/>
          <ac:spMkLst>
            <pc:docMk/>
            <pc:sldMk cId="115661869" sldId="314"/>
            <ac:spMk id="2" creationId="{FF735067-F5B9-4463-80CB-F8E841C620F7}"/>
          </ac:spMkLst>
        </pc:spChg>
        <pc:spChg chg="del">
          <ac:chgData name="Edmond Shoko" userId="52350740-9600-41f6-ae09-ecee8e4e3fa1" providerId="ADAL" clId="{2BD99FA6-1197-484A-BD2E-6BE273C820EB}" dt="2019-11-21T05:23:34.879" v="465" actId="478"/>
          <ac:spMkLst>
            <pc:docMk/>
            <pc:sldMk cId="115661869" sldId="314"/>
            <ac:spMk id="3" creationId="{C2E41A53-002E-4BD4-9F2D-A16BE08E7CC9}"/>
          </ac:spMkLst>
        </pc:spChg>
        <pc:spChg chg="del">
          <ac:chgData name="Edmond Shoko" userId="52350740-9600-41f6-ae09-ecee8e4e3fa1" providerId="ADAL" clId="{2BD99FA6-1197-484A-BD2E-6BE273C820EB}" dt="2019-11-21T05:23:32.574" v="464" actId="478"/>
          <ac:spMkLst>
            <pc:docMk/>
            <pc:sldMk cId="115661869" sldId="314"/>
            <ac:spMk id="4" creationId="{DD31A7C5-5D85-4DAF-BAE4-3E863BF7BBD4}"/>
          </ac:spMkLst>
        </pc:spChg>
        <pc:picChg chg="add mod">
          <ac:chgData name="Edmond Shoko" userId="52350740-9600-41f6-ae09-ecee8e4e3fa1" providerId="ADAL" clId="{2BD99FA6-1197-484A-BD2E-6BE273C820EB}" dt="2019-11-21T05:23:45.655" v="468" actId="14100"/>
          <ac:picMkLst>
            <pc:docMk/>
            <pc:sldMk cId="115661869" sldId="314"/>
            <ac:picMk id="5" creationId="{225FC01E-8817-4E50-A197-60AD934FCBA8}"/>
          </ac:picMkLst>
        </pc:picChg>
      </pc:sldChg>
      <pc:sldChg chg="modSp add">
        <pc:chgData name="Edmond Shoko" userId="52350740-9600-41f6-ae09-ecee8e4e3fa1" providerId="ADAL" clId="{2BD99FA6-1197-484A-BD2E-6BE273C820EB}" dt="2019-11-21T05:46:27.818" v="713" actId="6549"/>
        <pc:sldMkLst>
          <pc:docMk/>
          <pc:sldMk cId="1182734773" sldId="315"/>
        </pc:sldMkLst>
        <pc:spChg chg="mod">
          <ac:chgData name="Edmond Shoko" userId="52350740-9600-41f6-ae09-ecee8e4e3fa1" providerId="ADAL" clId="{2BD99FA6-1197-484A-BD2E-6BE273C820EB}" dt="2019-11-21T05:46:27.818" v="713" actId="6549"/>
          <ac:spMkLst>
            <pc:docMk/>
            <pc:sldMk cId="1182734773" sldId="315"/>
            <ac:spMk id="3" creationId="{0B7EB272-479D-40A4-AC95-849EF405D889}"/>
          </ac:spMkLst>
        </pc:spChg>
      </pc:sldChg>
      <pc:sldChg chg="modSp add">
        <pc:chgData name="Edmond Shoko" userId="52350740-9600-41f6-ae09-ecee8e4e3fa1" providerId="ADAL" clId="{2BD99FA6-1197-484A-BD2E-6BE273C820EB}" dt="2019-11-21T05:46:34.294" v="714" actId="6549"/>
        <pc:sldMkLst>
          <pc:docMk/>
          <pc:sldMk cId="1835319288" sldId="316"/>
        </pc:sldMkLst>
        <pc:spChg chg="mod">
          <ac:chgData name="Edmond Shoko" userId="52350740-9600-41f6-ae09-ecee8e4e3fa1" providerId="ADAL" clId="{2BD99FA6-1197-484A-BD2E-6BE273C820EB}" dt="2019-11-21T05:46:34.294" v="714" actId="6549"/>
          <ac:spMkLst>
            <pc:docMk/>
            <pc:sldMk cId="1835319288" sldId="316"/>
            <ac:spMk id="3" creationId="{0B7EB272-479D-40A4-AC95-849EF405D889}"/>
          </ac:spMkLst>
        </pc:spChg>
      </pc:sldChg>
      <pc:sldChg chg="add">
        <pc:chgData name="Edmond Shoko" userId="52350740-9600-41f6-ae09-ecee8e4e3fa1" providerId="ADAL" clId="{2BD99FA6-1197-484A-BD2E-6BE273C820EB}" dt="2019-11-21T05:46:11.900" v="711"/>
        <pc:sldMkLst>
          <pc:docMk/>
          <pc:sldMk cId="4045182139" sldId="317"/>
        </pc:sldMkLst>
      </pc:sldChg>
      <pc:sldChg chg="addSp delSp modSp add">
        <pc:chgData name="Edmond Shoko" userId="52350740-9600-41f6-ae09-ecee8e4e3fa1" providerId="ADAL" clId="{2BD99FA6-1197-484A-BD2E-6BE273C820EB}" dt="2019-11-21T05:47:35.518" v="719" actId="478"/>
        <pc:sldMkLst>
          <pc:docMk/>
          <pc:sldMk cId="2906288247" sldId="318"/>
        </pc:sldMkLst>
        <pc:spChg chg="del">
          <ac:chgData name="Edmond Shoko" userId="52350740-9600-41f6-ae09-ecee8e4e3fa1" providerId="ADAL" clId="{2BD99FA6-1197-484A-BD2E-6BE273C820EB}" dt="2019-11-21T05:47:35.518" v="719" actId="478"/>
          <ac:spMkLst>
            <pc:docMk/>
            <pc:sldMk cId="2906288247" sldId="318"/>
            <ac:spMk id="3" creationId="{135ACDC8-13B5-4876-9376-ABF457737406}"/>
          </ac:spMkLst>
        </pc:spChg>
        <pc:spChg chg="add mod">
          <ac:chgData name="Edmond Shoko" userId="52350740-9600-41f6-ae09-ecee8e4e3fa1" providerId="ADAL" clId="{2BD99FA6-1197-484A-BD2E-6BE273C820EB}" dt="2019-11-21T05:47:35.518" v="719" actId="478"/>
          <ac:spMkLst>
            <pc:docMk/>
            <pc:sldMk cId="2906288247" sldId="318"/>
            <ac:spMk id="6" creationId="{1178B5F6-50DC-4B45-BC05-EC5D979AF7AE}"/>
          </ac:spMkLst>
        </pc:spChg>
      </pc:sldChg>
      <pc:sldChg chg="modSp add">
        <pc:chgData name="Edmond Shoko" userId="52350740-9600-41f6-ae09-ecee8e4e3fa1" providerId="ADAL" clId="{2BD99FA6-1197-484A-BD2E-6BE273C820EB}" dt="2019-11-21T05:48:43.814" v="721" actId="6549"/>
        <pc:sldMkLst>
          <pc:docMk/>
          <pc:sldMk cId="2246142904" sldId="319"/>
        </pc:sldMkLst>
        <pc:spChg chg="mod">
          <ac:chgData name="Edmond Shoko" userId="52350740-9600-41f6-ae09-ecee8e4e3fa1" providerId="ADAL" clId="{2BD99FA6-1197-484A-BD2E-6BE273C820EB}" dt="2019-11-21T05:48:43.814" v="721" actId="6549"/>
          <ac:spMkLst>
            <pc:docMk/>
            <pc:sldMk cId="2246142904" sldId="319"/>
            <ac:spMk id="3" creationId="{135ACDC8-13B5-4876-9376-ABF457737406}"/>
          </ac:spMkLst>
        </pc:spChg>
      </pc:sldChg>
      <pc:sldChg chg="add">
        <pc:chgData name="Edmond Shoko" userId="52350740-9600-41f6-ae09-ecee8e4e3fa1" providerId="ADAL" clId="{2BD99FA6-1197-484A-BD2E-6BE273C820EB}" dt="2019-11-21T05:47:47.108" v="720"/>
        <pc:sldMkLst>
          <pc:docMk/>
          <pc:sldMk cId="284982052" sldId="320"/>
        </pc:sldMkLst>
      </pc:sldChg>
      <pc:sldChg chg="modSp add">
        <pc:chgData name="Edmond Shoko" userId="52350740-9600-41f6-ae09-ecee8e4e3fa1" providerId="ADAL" clId="{2BD99FA6-1197-484A-BD2E-6BE273C820EB}" dt="2019-11-21T05:49:24.714" v="725" actId="6549"/>
        <pc:sldMkLst>
          <pc:docMk/>
          <pc:sldMk cId="1355980549" sldId="321"/>
        </pc:sldMkLst>
        <pc:spChg chg="mod">
          <ac:chgData name="Edmond Shoko" userId="52350740-9600-41f6-ae09-ecee8e4e3fa1" providerId="ADAL" clId="{2BD99FA6-1197-484A-BD2E-6BE273C820EB}" dt="2019-11-21T05:49:24.714" v="725" actId="6549"/>
          <ac:spMkLst>
            <pc:docMk/>
            <pc:sldMk cId="1355980549" sldId="321"/>
            <ac:spMk id="6" creationId="{F51DA63E-C138-4B0D-BB52-4C69796F5802}"/>
          </ac:spMkLst>
        </pc:spChg>
      </pc:sldChg>
      <pc:sldChg chg="add">
        <pc:chgData name="Edmond Shoko" userId="52350740-9600-41f6-ae09-ecee8e4e3fa1" providerId="ADAL" clId="{2BD99FA6-1197-484A-BD2E-6BE273C820EB}" dt="2019-11-21T05:49:06.286" v="723"/>
        <pc:sldMkLst>
          <pc:docMk/>
          <pc:sldMk cId="981976055" sldId="322"/>
        </pc:sldMkLst>
      </pc:sldChg>
    </pc:docChg>
  </pc:docChgLst>
  <pc:docChgLst>
    <pc:chgData name="Edmond Shoko" userId="52350740-9600-41f6-ae09-ecee8e4e3fa1" providerId="ADAL" clId="{44966EF7-7141-42FB-9F63-3AB24482A4EE}"/>
    <pc:docChg chg="custSel addSld delSld modSld sldOrd">
      <pc:chgData name="Edmond Shoko" userId="52350740-9600-41f6-ae09-ecee8e4e3fa1" providerId="ADAL" clId="{44966EF7-7141-42FB-9F63-3AB24482A4EE}" dt="2019-11-21T04:43:35.914" v="1136" actId="2696"/>
      <pc:docMkLst>
        <pc:docMk/>
      </pc:docMkLst>
      <pc:sldChg chg="del">
        <pc:chgData name="Edmond Shoko" userId="52350740-9600-41f6-ae09-ecee8e4e3fa1" providerId="ADAL" clId="{44966EF7-7141-42FB-9F63-3AB24482A4EE}" dt="2019-11-21T03:47:48.633" v="5" actId="2696"/>
        <pc:sldMkLst>
          <pc:docMk/>
          <pc:sldMk cId="4215141232" sldId="258"/>
        </pc:sldMkLst>
      </pc:sldChg>
      <pc:sldChg chg="modSp">
        <pc:chgData name="Edmond Shoko" userId="52350740-9600-41f6-ae09-ecee8e4e3fa1" providerId="ADAL" clId="{44966EF7-7141-42FB-9F63-3AB24482A4EE}" dt="2019-11-21T03:49:49.534" v="92" actId="27636"/>
        <pc:sldMkLst>
          <pc:docMk/>
          <pc:sldMk cId="227562392" sldId="266"/>
        </pc:sldMkLst>
        <pc:spChg chg="mod">
          <ac:chgData name="Edmond Shoko" userId="52350740-9600-41f6-ae09-ecee8e4e3fa1" providerId="ADAL" clId="{44966EF7-7141-42FB-9F63-3AB24482A4EE}" dt="2019-11-21T03:49:45.004" v="90"/>
          <ac:spMkLst>
            <pc:docMk/>
            <pc:sldMk cId="227562392" sldId="266"/>
            <ac:spMk id="9" creationId="{E210A818-8A41-4666-87BE-50F216D0C395}"/>
          </ac:spMkLst>
        </pc:spChg>
        <pc:spChg chg="mod">
          <ac:chgData name="Edmond Shoko" userId="52350740-9600-41f6-ae09-ecee8e4e3fa1" providerId="ADAL" clId="{44966EF7-7141-42FB-9F63-3AB24482A4EE}" dt="2019-11-21T03:49:49.534" v="92" actId="27636"/>
          <ac:spMkLst>
            <pc:docMk/>
            <pc:sldMk cId="227562392" sldId="266"/>
            <ac:spMk id="10" creationId="{CF40E0B5-4350-4896-BBA3-37CB20D62B45}"/>
          </ac:spMkLst>
        </pc:spChg>
      </pc:sldChg>
      <pc:sldChg chg="del">
        <pc:chgData name="Edmond Shoko" userId="52350740-9600-41f6-ae09-ecee8e4e3fa1" providerId="ADAL" clId="{44966EF7-7141-42FB-9F63-3AB24482A4EE}" dt="2019-11-21T03:47:43.369" v="2" actId="2696"/>
        <pc:sldMkLst>
          <pc:docMk/>
          <pc:sldMk cId="1510659631" sldId="267"/>
        </pc:sldMkLst>
      </pc:sldChg>
      <pc:sldChg chg="del">
        <pc:chgData name="Edmond Shoko" userId="52350740-9600-41f6-ae09-ecee8e4e3fa1" providerId="ADAL" clId="{44966EF7-7141-42FB-9F63-3AB24482A4EE}" dt="2019-11-21T03:47:47.886" v="4" actId="2696"/>
        <pc:sldMkLst>
          <pc:docMk/>
          <pc:sldMk cId="3015348895" sldId="277"/>
        </pc:sldMkLst>
      </pc:sldChg>
      <pc:sldChg chg="del">
        <pc:chgData name="Edmond Shoko" userId="52350740-9600-41f6-ae09-ecee8e4e3fa1" providerId="ADAL" clId="{44966EF7-7141-42FB-9F63-3AB24482A4EE}" dt="2019-11-21T03:47:46.632" v="3" actId="2696"/>
        <pc:sldMkLst>
          <pc:docMk/>
          <pc:sldMk cId="1374495101" sldId="278"/>
        </pc:sldMkLst>
      </pc:sldChg>
      <pc:sldChg chg="del">
        <pc:chgData name="Edmond Shoko" userId="52350740-9600-41f6-ae09-ecee8e4e3fa1" providerId="ADAL" clId="{44966EF7-7141-42FB-9F63-3AB24482A4EE}" dt="2019-11-21T03:47:49.476" v="6" actId="2696"/>
        <pc:sldMkLst>
          <pc:docMk/>
          <pc:sldMk cId="2561118541" sldId="283"/>
        </pc:sldMkLst>
      </pc:sldChg>
      <pc:sldChg chg="del">
        <pc:chgData name="Edmond Shoko" userId="52350740-9600-41f6-ae09-ecee8e4e3fa1" providerId="ADAL" clId="{44966EF7-7141-42FB-9F63-3AB24482A4EE}" dt="2019-11-21T03:47:50.416" v="7" actId="2696"/>
        <pc:sldMkLst>
          <pc:docMk/>
          <pc:sldMk cId="187247712" sldId="284"/>
        </pc:sldMkLst>
      </pc:sldChg>
      <pc:sldChg chg="del">
        <pc:chgData name="Edmond Shoko" userId="52350740-9600-41f6-ae09-ecee8e4e3fa1" providerId="ADAL" clId="{44966EF7-7141-42FB-9F63-3AB24482A4EE}" dt="2019-11-21T03:47:52.478" v="8" actId="2696"/>
        <pc:sldMkLst>
          <pc:docMk/>
          <pc:sldMk cId="2461391038" sldId="285"/>
        </pc:sldMkLst>
      </pc:sldChg>
      <pc:sldChg chg="del">
        <pc:chgData name="Edmond Shoko" userId="52350740-9600-41f6-ae09-ecee8e4e3fa1" providerId="ADAL" clId="{44966EF7-7141-42FB-9F63-3AB24482A4EE}" dt="2019-11-21T03:47:53.317" v="9" actId="2696"/>
        <pc:sldMkLst>
          <pc:docMk/>
          <pc:sldMk cId="3115506688" sldId="286"/>
        </pc:sldMkLst>
      </pc:sldChg>
      <pc:sldChg chg="del">
        <pc:chgData name="Edmond Shoko" userId="52350740-9600-41f6-ae09-ecee8e4e3fa1" providerId="ADAL" clId="{44966EF7-7141-42FB-9F63-3AB24482A4EE}" dt="2019-11-21T03:47:54.460" v="10" actId="2696"/>
        <pc:sldMkLst>
          <pc:docMk/>
          <pc:sldMk cId="3702414480" sldId="287"/>
        </pc:sldMkLst>
      </pc:sldChg>
      <pc:sldChg chg="delSp modSp add">
        <pc:chgData name="Edmond Shoko" userId="52350740-9600-41f6-ae09-ecee8e4e3fa1" providerId="ADAL" clId="{44966EF7-7141-42FB-9F63-3AB24482A4EE}" dt="2019-11-21T03:54:13.312" v="287" actId="478"/>
        <pc:sldMkLst>
          <pc:docMk/>
          <pc:sldMk cId="3055642317" sldId="288"/>
        </pc:sldMkLst>
        <pc:spChg chg="del mod">
          <ac:chgData name="Edmond Shoko" userId="52350740-9600-41f6-ae09-ecee8e4e3fa1" providerId="ADAL" clId="{44966EF7-7141-42FB-9F63-3AB24482A4EE}" dt="2019-11-21T03:54:13.312" v="287" actId="478"/>
          <ac:spMkLst>
            <pc:docMk/>
            <pc:sldMk cId="3055642317" sldId="288"/>
            <ac:spMk id="2" creationId="{99CB479C-91DC-48B1-BF13-D9A6E682F3FE}"/>
          </ac:spMkLst>
        </pc:spChg>
        <pc:spChg chg="mod">
          <ac:chgData name="Edmond Shoko" userId="52350740-9600-41f6-ae09-ecee8e4e3fa1" providerId="ADAL" clId="{44966EF7-7141-42FB-9F63-3AB24482A4EE}" dt="2019-11-21T03:51:49.882" v="170" actId="20577"/>
          <ac:spMkLst>
            <pc:docMk/>
            <pc:sldMk cId="3055642317" sldId="288"/>
            <ac:spMk id="3" creationId="{1E9758D4-A05C-4BE7-A458-C55387CB474B}"/>
          </ac:spMkLst>
        </pc:spChg>
        <pc:spChg chg="del mod">
          <ac:chgData name="Edmond Shoko" userId="52350740-9600-41f6-ae09-ecee8e4e3fa1" providerId="ADAL" clId="{44966EF7-7141-42FB-9F63-3AB24482A4EE}" dt="2019-11-21T03:54:10.570" v="286" actId="478"/>
          <ac:spMkLst>
            <pc:docMk/>
            <pc:sldMk cId="3055642317" sldId="288"/>
            <ac:spMk id="4" creationId="{AE30D4B3-C04B-4635-B20E-E2679AC5FD72}"/>
          </ac:spMkLst>
        </pc:spChg>
      </pc:sldChg>
      <pc:sldChg chg="addSp delSp modSp add">
        <pc:chgData name="Edmond Shoko" userId="52350740-9600-41f6-ae09-ecee8e4e3fa1" providerId="ADAL" clId="{44966EF7-7141-42FB-9F63-3AB24482A4EE}" dt="2019-11-21T04:23:52.459" v="1037" actId="14100"/>
        <pc:sldMkLst>
          <pc:docMk/>
          <pc:sldMk cId="1598817808" sldId="289"/>
        </pc:sldMkLst>
        <pc:spChg chg="del">
          <ac:chgData name="Edmond Shoko" userId="52350740-9600-41f6-ae09-ecee8e4e3fa1" providerId="ADAL" clId="{44966EF7-7141-42FB-9F63-3AB24482A4EE}" dt="2019-11-21T04:23:28.847" v="1031" actId="478"/>
          <ac:spMkLst>
            <pc:docMk/>
            <pc:sldMk cId="1598817808" sldId="289"/>
            <ac:spMk id="2" creationId="{13D91177-9C72-4233-AE8D-2399BA4FB6ED}"/>
          </ac:spMkLst>
        </pc:spChg>
        <pc:spChg chg="del">
          <ac:chgData name="Edmond Shoko" userId="52350740-9600-41f6-ae09-ecee8e4e3fa1" providerId="ADAL" clId="{44966EF7-7141-42FB-9F63-3AB24482A4EE}" dt="2019-11-21T04:23:38.602" v="1033" actId="478"/>
          <ac:spMkLst>
            <pc:docMk/>
            <pc:sldMk cId="1598817808" sldId="289"/>
            <ac:spMk id="3" creationId="{B39DDA63-EF3A-4AA2-88A7-3A7A3B261E85}"/>
          </ac:spMkLst>
        </pc:spChg>
        <pc:spChg chg="del">
          <ac:chgData name="Edmond Shoko" userId="52350740-9600-41f6-ae09-ecee8e4e3fa1" providerId="ADAL" clId="{44966EF7-7141-42FB-9F63-3AB24482A4EE}" dt="2019-11-21T04:23:31.718" v="1032" actId="478"/>
          <ac:spMkLst>
            <pc:docMk/>
            <pc:sldMk cId="1598817808" sldId="289"/>
            <ac:spMk id="4" creationId="{92A4D955-1875-49D9-B57A-D27FA0EFE759}"/>
          </ac:spMkLst>
        </pc:spChg>
        <pc:picChg chg="add mod">
          <ac:chgData name="Edmond Shoko" userId="52350740-9600-41f6-ae09-ecee8e4e3fa1" providerId="ADAL" clId="{44966EF7-7141-42FB-9F63-3AB24482A4EE}" dt="2019-11-21T04:23:52.459" v="1037" actId="14100"/>
          <ac:picMkLst>
            <pc:docMk/>
            <pc:sldMk cId="1598817808" sldId="289"/>
            <ac:picMk id="5" creationId="{60BA8585-DEAD-4B71-A14F-DA2B66491134}"/>
          </ac:picMkLst>
        </pc:picChg>
      </pc:sldChg>
      <pc:sldChg chg="delSp modSp add">
        <pc:chgData name="Edmond Shoko" userId="52350740-9600-41f6-ae09-ecee8e4e3fa1" providerId="ADAL" clId="{44966EF7-7141-42FB-9F63-3AB24482A4EE}" dt="2019-11-21T03:54:26.151" v="289" actId="478"/>
        <pc:sldMkLst>
          <pc:docMk/>
          <pc:sldMk cId="3392995993" sldId="290"/>
        </pc:sldMkLst>
        <pc:spChg chg="del">
          <ac:chgData name="Edmond Shoko" userId="52350740-9600-41f6-ae09-ecee8e4e3fa1" providerId="ADAL" clId="{44966EF7-7141-42FB-9F63-3AB24482A4EE}" dt="2019-11-21T03:54:26.151" v="289" actId="478"/>
          <ac:spMkLst>
            <pc:docMk/>
            <pc:sldMk cId="3392995993" sldId="290"/>
            <ac:spMk id="2" creationId="{EC0904B0-31A8-4606-83CC-6446A302BBDF}"/>
          </ac:spMkLst>
        </pc:spChg>
        <pc:spChg chg="mod">
          <ac:chgData name="Edmond Shoko" userId="52350740-9600-41f6-ae09-ecee8e4e3fa1" providerId="ADAL" clId="{44966EF7-7141-42FB-9F63-3AB24482A4EE}" dt="2019-11-21T03:53:49.575" v="285" actId="5793"/>
          <ac:spMkLst>
            <pc:docMk/>
            <pc:sldMk cId="3392995993" sldId="290"/>
            <ac:spMk id="3" creationId="{DC33B5DB-726C-43E0-B22D-4414B9CCC57B}"/>
          </ac:spMkLst>
        </pc:spChg>
        <pc:spChg chg="del">
          <ac:chgData name="Edmond Shoko" userId="52350740-9600-41f6-ae09-ecee8e4e3fa1" providerId="ADAL" clId="{44966EF7-7141-42FB-9F63-3AB24482A4EE}" dt="2019-11-21T03:54:21.207" v="288" actId="478"/>
          <ac:spMkLst>
            <pc:docMk/>
            <pc:sldMk cId="3392995993" sldId="290"/>
            <ac:spMk id="4" creationId="{7A8FB2D5-2441-43E2-B524-63CE66DEF631}"/>
          </ac:spMkLst>
        </pc:spChg>
      </pc:sldChg>
      <pc:sldChg chg="addSp delSp modSp add">
        <pc:chgData name="Edmond Shoko" userId="52350740-9600-41f6-ae09-ecee8e4e3fa1" providerId="ADAL" clId="{44966EF7-7141-42FB-9F63-3AB24482A4EE}" dt="2019-11-21T04:11:19.159" v="550" actId="14100"/>
        <pc:sldMkLst>
          <pc:docMk/>
          <pc:sldMk cId="1296063388" sldId="291"/>
        </pc:sldMkLst>
        <pc:spChg chg="del mod">
          <ac:chgData name="Edmond Shoko" userId="52350740-9600-41f6-ae09-ecee8e4e3fa1" providerId="ADAL" clId="{44966EF7-7141-42FB-9F63-3AB24482A4EE}" dt="2019-11-21T04:10:24.866" v="539" actId="478"/>
          <ac:spMkLst>
            <pc:docMk/>
            <pc:sldMk cId="1296063388" sldId="291"/>
            <ac:spMk id="2" creationId="{CB840939-3491-4283-B74E-F53BBA6F10CB}"/>
          </ac:spMkLst>
        </pc:spChg>
        <pc:spChg chg="mod">
          <ac:chgData name="Edmond Shoko" userId="52350740-9600-41f6-ae09-ecee8e4e3fa1" providerId="ADAL" clId="{44966EF7-7141-42FB-9F63-3AB24482A4EE}" dt="2019-11-21T04:10:20.534" v="538"/>
          <ac:spMkLst>
            <pc:docMk/>
            <pc:sldMk cId="1296063388" sldId="291"/>
            <ac:spMk id="4" creationId="{B5AAC2F5-015C-4845-BE87-0283299B5379}"/>
          </ac:spMkLst>
        </pc:spChg>
        <pc:picChg chg="add mod">
          <ac:chgData name="Edmond Shoko" userId="52350740-9600-41f6-ae09-ecee8e4e3fa1" providerId="ADAL" clId="{44966EF7-7141-42FB-9F63-3AB24482A4EE}" dt="2019-11-21T04:11:19.159" v="550" actId="14100"/>
          <ac:picMkLst>
            <pc:docMk/>
            <pc:sldMk cId="1296063388" sldId="291"/>
            <ac:picMk id="6" creationId="{F4BBC4A5-7BA8-4529-914E-043906B692D4}"/>
          </ac:picMkLst>
        </pc:picChg>
      </pc:sldChg>
      <pc:sldChg chg="delSp modSp add">
        <pc:chgData name="Edmond Shoko" userId="52350740-9600-41f6-ae09-ecee8e4e3fa1" providerId="ADAL" clId="{44966EF7-7141-42FB-9F63-3AB24482A4EE}" dt="2019-11-21T04:42:37.190" v="1134" actId="20577"/>
        <pc:sldMkLst>
          <pc:docMk/>
          <pc:sldMk cId="4106653816" sldId="292"/>
        </pc:sldMkLst>
        <pc:spChg chg="del">
          <ac:chgData name="Edmond Shoko" userId="52350740-9600-41f6-ae09-ecee8e4e3fa1" providerId="ADAL" clId="{44966EF7-7141-42FB-9F63-3AB24482A4EE}" dt="2019-11-21T03:56:35.811" v="443" actId="478"/>
          <ac:spMkLst>
            <pc:docMk/>
            <pc:sldMk cId="4106653816" sldId="292"/>
            <ac:spMk id="2" creationId="{D150F5C7-F103-4FA7-ABEA-9F711E94E3DA}"/>
          </ac:spMkLst>
        </pc:spChg>
        <pc:spChg chg="mod">
          <ac:chgData name="Edmond Shoko" userId="52350740-9600-41f6-ae09-ecee8e4e3fa1" providerId="ADAL" clId="{44966EF7-7141-42FB-9F63-3AB24482A4EE}" dt="2019-11-21T04:42:37.190" v="1134" actId="20577"/>
          <ac:spMkLst>
            <pc:docMk/>
            <pc:sldMk cId="4106653816" sldId="292"/>
            <ac:spMk id="3" creationId="{0ECEBEF7-B5F2-4DD0-BBED-3C0160EE5D8D}"/>
          </ac:spMkLst>
        </pc:spChg>
        <pc:spChg chg="del">
          <ac:chgData name="Edmond Shoko" userId="52350740-9600-41f6-ae09-ecee8e4e3fa1" providerId="ADAL" clId="{44966EF7-7141-42FB-9F63-3AB24482A4EE}" dt="2019-11-21T03:56:32.815" v="442" actId="478"/>
          <ac:spMkLst>
            <pc:docMk/>
            <pc:sldMk cId="4106653816" sldId="292"/>
            <ac:spMk id="4" creationId="{71D57478-9AA5-43F3-A0F1-A1B1EEF7EB72}"/>
          </ac:spMkLst>
        </pc:spChg>
      </pc:sldChg>
      <pc:sldChg chg="delSp modSp add">
        <pc:chgData name="Edmond Shoko" userId="52350740-9600-41f6-ae09-ecee8e4e3fa1" providerId="ADAL" clId="{44966EF7-7141-42FB-9F63-3AB24482A4EE}" dt="2019-11-21T04:35:36.852" v="1056" actId="478"/>
        <pc:sldMkLst>
          <pc:docMk/>
          <pc:sldMk cId="4012078970" sldId="293"/>
        </pc:sldMkLst>
        <pc:spChg chg="mod">
          <ac:chgData name="Edmond Shoko" userId="52350740-9600-41f6-ae09-ecee8e4e3fa1" providerId="ADAL" clId="{44966EF7-7141-42FB-9F63-3AB24482A4EE}" dt="2019-11-21T04:12:14.482" v="560" actId="20577"/>
          <ac:spMkLst>
            <pc:docMk/>
            <pc:sldMk cId="4012078970" sldId="293"/>
            <ac:spMk id="2" creationId="{5475F219-613A-4DF7-89CD-513083AE760B}"/>
          </ac:spMkLst>
        </pc:spChg>
        <pc:spChg chg="del">
          <ac:chgData name="Edmond Shoko" userId="52350740-9600-41f6-ae09-ecee8e4e3fa1" providerId="ADAL" clId="{44966EF7-7141-42FB-9F63-3AB24482A4EE}" dt="2019-11-21T04:35:34.255" v="1055" actId="478"/>
          <ac:spMkLst>
            <pc:docMk/>
            <pc:sldMk cId="4012078970" sldId="293"/>
            <ac:spMk id="3" creationId="{118B0E47-0DEC-46CA-8CC5-7BE6B5C632D9}"/>
          </ac:spMkLst>
        </pc:spChg>
        <pc:spChg chg="del">
          <ac:chgData name="Edmond Shoko" userId="52350740-9600-41f6-ae09-ecee8e4e3fa1" providerId="ADAL" clId="{44966EF7-7141-42FB-9F63-3AB24482A4EE}" dt="2019-11-21T04:35:36.852" v="1056" actId="478"/>
          <ac:spMkLst>
            <pc:docMk/>
            <pc:sldMk cId="4012078970" sldId="293"/>
            <ac:spMk id="4" creationId="{E016A19D-482D-433C-9C00-0C4A0B263E8B}"/>
          </ac:spMkLst>
        </pc:spChg>
      </pc:sldChg>
      <pc:sldChg chg="addSp delSp modSp add">
        <pc:chgData name="Edmond Shoko" userId="52350740-9600-41f6-ae09-ecee8e4e3fa1" providerId="ADAL" clId="{44966EF7-7141-42FB-9F63-3AB24482A4EE}" dt="2019-11-21T04:39:54.522" v="1111" actId="478"/>
        <pc:sldMkLst>
          <pc:docMk/>
          <pc:sldMk cId="2581060645" sldId="294"/>
        </pc:sldMkLst>
        <pc:spChg chg="mod">
          <ac:chgData name="Edmond Shoko" userId="52350740-9600-41f6-ae09-ecee8e4e3fa1" providerId="ADAL" clId="{44966EF7-7141-42FB-9F63-3AB24482A4EE}" dt="2019-11-21T04:18:13.568" v="809" actId="20577"/>
          <ac:spMkLst>
            <pc:docMk/>
            <pc:sldMk cId="2581060645" sldId="294"/>
            <ac:spMk id="2" creationId="{2AEB3605-61E9-4129-AB90-84E6918BD722}"/>
          </ac:spMkLst>
        </pc:spChg>
        <pc:spChg chg="del mod">
          <ac:chgData name="Edmond Shoko" userId="52350740-9600-41f6-ae09-ecee8e4e3fa1" providerId="ADAL" clId="{44966EF7-7141-42FB-9F63-3AB24482A4EE}" dt="2019-11-21T04:39:54.522" v="1111" actId="478"/>
          <ac:spMkLst>
            <pc:docMk/>
            <pc:sldMk cId="2581060645" sldId="294"/>
            <ac:spMk id="3" creationId="{7DC19607-A035-4C39-9B73-197E3E2EB6EF}"/>
          </ac:spMkLst>
        </pc:spChg>
        <pc:spChg chg="add mod">
          <ac:chgData name="Edmond Shoko" userId="52350740-9600-41f6-ae09-ecee8e4e3fa1" providerId="ADAL" clId="{44966EF7-7141-42FB-9F63-3AB24482A4EE}" dt="2019-11-21T04:39:54.522" v="1111" actId="478"/>
          <ac:spMkLst>
            <pc:docMk/>
            <pc:sldMk cId="2581060645" sldId="294"/>
            <ac:spMk id="6" creationId="{64C1AA67-DC08-430F-BC3F-A46474DFEEF5}"/>
          </ac:spMkLst>
        </pc:spChg>
      </pc:sldChg>
      <pc:sldChg chg="addSp delSp modSp add">
        <pc:chgData name="Edmond Shoko" userId="52350740-9600-41f6-ae09-ecee8e4e3fa1" providerId="ADAL" clId="{44966EF7-7141-42FB-9F63-3AB24482A4EE}" dt="2019-11-21T04:41:18.517" v="1118" actId="478"/>
        <pc:sldMkLst>
          <pc:docMk/>
          <pc:sldMk cId="1632290240" sldId="295"/>
        </pc:sldMkLst>
        <pc:spChg chg="mod">
          <ac:chgData name="Edmond Shoko" userId="52350740-9600-41f6-ae09-ecee8e4e3fa1" providerId="ADAL" clId="{44966EF7-7141-42FB-9F63-3AB24482A4EE}" dt="2019-11-21T04:20:25.064" v="965" actId="20577"/>
          <ac:spMkLst>
            <pc:docMk/>
            <pc:sldMk cId="1632290240" sldId="295"/>
            <ac:spMk id="2" creationId="{ECE84F2E-5BAD-4D21-88BF-5043E926B941}"/>
          </ac:spMkLst>
        </pc:spChg>
        <pc:spChg chg="del mod">
          <ac:chgData name="Edmond Shoko" userId="52350740-9600-41f6-ae09-ecee8e4e3fa1" providerId="ADAL" clId="{44966EF7-7141-42FB-9F63-3AB24482A4EE}" dt="2019-11-21T04:41:14.021" v="1117"/>
          <ac:spMkLst>
            <pc:docMk/>
            <pc:sldMk cId="1632290240" sldId="295"/>
            <ac:spMk id="3" creationId="{D6FF1133-BDB3-4F8D-856F-662919215A15}"/>
          </ac:spMkLst>
        </pc:spChg>
        <pc:spChg chg="del mod">
          <ac:chgData name="Edmond Shoko" userId="52350740-9600-41f6-ae09-ecee8e4e3fa1" providerId="ADAL" clId="{44966EF7-7141-42FB-9F63-3AB24482A4EE}" dt="2019-11-21T04:41:18.517" v="1118" actId="478"/>
          <ac:spMkLst>
            <pc:docMk/>
            <pc:sldMk cId="1632290240" sldId="295"/>
            <ac:spMk id="4" creationId="{15FD9A90-3B24-4269-AAA6-B8D5D9C48F96}"/>
          </ac:spMkLst>
        </pc:spChg>
        <pc:spChg chg="add mod">
          <ac:chgData name="Edmond Shoko" userId="52350740-9600-41f6-ae09-ecee8e4e3fa1" providerId="ADAL" clId="{44966EF7-7141-42FB-9F63-3AB24482A4EE}" dt="2019-11-21T04:41:14.021" v="1117"/>
          <ac:spMkLst>
            <pc:docMk/>
            <pc:sldMk cId="1632290240" sldId="295"/>
            <ac:spMk id="5" creationId="{11938D55-3B98-477D-94C9-E1EA9003DEEA}"/>
          </ac:spMkLst>
        </pc:spChg>
        <pc:spChg chg="add mod">
          <ac:chgData name="Edmond Shoko" userId="52350740-9600-41f6-ae09-ecee8e4e3fa1" providerId="ADAL" clId="{44966EF7-7141-42FB-9F63-3AB24482A4EE}" dt="2019-11-21T04:41:18.517" v="1118" actId="478"/>
          <ac:spMkLst>
            <pc:docMk/>
            <pc:sldMk cId="1632290240" sldId="295"/>
            <ac:spMk id="7" creationId="{0A7A378E-D195-41A3-AF4E-5A6FB2A8F0B3}"/>
          </ac:spMkLst>
        </pc:spChg>
      </pc:sldChg>
      <pc:sldChg chg="addSp delSp modSp add ord">
        <pc:chgData name="Edmond Shoko" userId="52350740-9600-41f6-ae09-ecee8e4e3fa1" providerId="ADAL" clId="{44966EF7-7141-42FB-9F63-3AB24482A4EE}" dt="2019-11-21T04:02:45.274" v="465" actId="1076"/>
        <pc:sldMkLst>
          <pc:docMk/>
          <pc:sldMk cId="2382277043" sldId="296"/>
        </pc:sldMkLst>
        <pc:spChg chg="del">
          <ac:chgData name="Edmond Shoko" userId="52350740-9600-41f6-ae09-ecee8e4e3fa1" providerId="ADAL" clId="{44966EF7-7141-42FB-9F63-3AB24482A4EE}" dt="2019-11-21T04:02:21.943" v="462" actId="478"/>
          <ac:spMkLst>
            <pc:docMk/>
            <pc:sldMk cId="2382277043" sldId="296"/>
            <ac:spMk id="2" creationId="{4AEFB901-180C-46F1-BBF2-D459290A1E75}"/>
          </ac:spMkLst>
        </pc:spChg>
        <pc:spChg chg="mod">
          <ac:chgData name="Edmond Shoko" userId="52350740-9600-41f6-ae09-ecee8e4e3fa1" providerId="ADAL" clId="{44966EF7-7141-42FB-9F63-3AB24482A4EE}" dt="2019-11-21T04:02:39.861" v="464" actId="14100"/>
          <ac:spMkLst>
            <pc:docMk/>
            <pc:sldMk cId="2382277043" sldId="296"/>
            <ac:spMk id="3" creationId="{110E232E-8C21-4DAE-9C86-D95E193BAC56}"/>
          </ac:spMkLst>
        </pc:spChg>
        <pc:spChg chg="mod">
          <ac:chgData name="Edmond Shoko" userId="52350740-9600-41f6-ae09-ecee8e4e3fa1" providerId="ADAL" clId="{44966EF7-7141-42FB-9F63-3AB24482A4EE}" dt="2019-11-21T04:02:45.274" v="465" actId="1076"/>
          <ac:spMkLst>
            <pc:docMk/>
            <pc:sldMk cId="2382277043" sldId="296"/>
            <ac:spMk id="4" creationId="{C2221588-3505-4746-953A-0504014EAF34}"/>
          </ac:spMkLst>
        </pc:spChg>
        <pc:picChg chg="add mod">
          <ac:chgData name="Edmond Shoko" userId="52350740-9600-41f6-ae09-ecee8e4e3fa1" providerId="ADAL" clId="{44966EF7-7141-42FB-9F63-3AB24482A4EE}" dt="2019-11-21T04:02:29.294" v="463" actId="1076"/>
          <ac:picMkLst>
            <pc:docMk/>
            <pc:sldMk cId="2382277043" sldId="296"/>
            <ac:picMk id="6" creationId="{F83AB94F-1512-48A5-A303-C9436AA5C608}"/>
          </ac:picMkLst>
        </pc:picChg>
      </pc:sldChg>
      <pc:sldChg chg="modSp add del">
        <pc:chgData name="Edmond Shoko" userId="52350740-9600-41f6-ae09-ecee8e4e3fa1" providerId="ADAL" clId="{44966EF7-7141-42FB-9F63-3AB24482A4EE}" dt="2019-11-21T04:35:21.345" v="1054" actId="2696"/>
        <pc:sldMkLst>
          <pc:docMk/>
          <pc:sldMk cId="690540103" sldId="297"/>
        </pc:sldMkLst>
        <pc:spChg chg="mod">
          <ac:chgData name="Edmond Shoko" userId="52350740-9600-41f6-ae09-ecee8e4e3fa1" providerId="ADAL" clId="{44966EF7-7141-42FB-9F63-3AB24482A4EE}" dt="2019-11-21T04:15:55.821" v="652" actId="20577"/>
          <ac:spMkLst>
            <pc:docMk/>
            <pc:sldMk cId="690540103" sldId="297"/>
            <ac:spMk id="2" creationId="{EFA798B7-85C1-490E-ACF1-E22C9408084E}"/>
          </ac:spMkLst>
        </pc:spChg>
        <pc:spChg chg="mod">
          <ac:chgData name="Edmond Shoko" userId="52350740-9600-41f6-ae09-ecee8e4e3fa1" providerId="ADAL" clId="{44966EF7-7141-42FB-9F63-3AB24482A4EE}" dt="2019-11-21T04:12:36.148" v="582" actId="20577"/>
          <ac:spMkLst>
            <pc:docMk/>
            <pc:sldMk cId="690540103" sldId="297"/>
            <ac:spMk id="3" creationId="{D0C69CF4-DE52-4395-A95F-7F65F6BCF229}"/>
          </ac:spMkLst>
        </pc:spChg>
      </pc:sldChg>
      <pc:sldChg chg="delSp modSp add">
        <pc:chgData name="Edmond Shoko" userId="52350740-9600-41f6-ae09-ecee8e4e3fa1" providerId="ADAL" clId="{44966EF7-7141-42FB-9F63-3AB24482A4EE}" dt="2019-11-21T04:36:25.488" v="1091" actId="20577"/>
        <pc:sldMkLst>
          <pc:docMk/>
          <pc:sldMk cId="2228329768" sldId="298"/>
        </pc:sldMkLst>
        <pc:spChg chg="mod">
          <ac:chgData name="Edmond Shoko" userId="52350740-9600-41f6-ae09-ecee8e4e3fa1" providerId="ADAL" clId="{44966EF7-7141-42FB-9F63-3AB24482A4EE}" dt="2019-11-21T04:36:25.488" v="1091" actId="20577"/>
          <ac:spMkLst>
            <pc:docMk/>
            <pc:sldMk cId="2228329768" sldId="298"/>
            <ac:spMk id="3" creationId="{118B0E47-0DEC-46CA-8CC5-7BE6B5C632D9}"/>
          </ac:spMkLst>
        </pc:spChg>
        <pc:spChg chg="del">
          <ac:chgData name="Edmond Shoko" userId="52350740-9600-41f6-ae09-ecee8e4e3fa1" providerId="ADAL" clId="{44966EF7-7141-42FB-9F63-3AB24482A4EE}" dt="2019-11-21T04:35:43.411" v="1057" actId="478"/>
          <ac:spMkLst>
            <pc:docMk/>
            <pc:sldMk cId="2228329768" sldId="298"/>
            <ac:spMk id="4" creationId="{E016A19D-482D-433C-9C00-0C4A0B263E8B}"/>
          </ac:spMkLst>
        </pc:spChg>
      </pc:sldChg>
      <pc:sldChg chg="delSp modSp add">
        <pc:chgData name="Edmond Shoko" userId="52350740-9600-41f6-ae09-ecee8e4e3fa1" providerId="ADAL" clId="{44966EF7-7141-42FB-9F63-3AB24482A4EE}" dt="2019-11-21T04:36:10.920" v="1080" actId="20577"/>
        <pc:sldMkLst>
          <pc:docMk/>
          <pc:sldMk cId="1527714383" sldId="299"/>
        </pc:sldMkLst>
        <pc:spChg chg="mod">
          <ac:chgData name="Edmond Shoko" userId="52350740-9600-41f6-ae09-ecee8e4e3fa1" providerId="ADAL" clId="{44966EF7-7141-42FB-9F63-3AB24482A4EE}" dt="2019-11-21T04:36:10.920" v="1080" actId="20577"/>
          <ac:spMkLst>
            <pc:docMk/>
            <pc:sldMk cId="1527714383" sldId="299"/>
            <ac:spMk id="3" creationId="{118B0E47-0DEC-46CA-8CC5-7BE6B5C632D9}"/>
          </ac:spMkLst>
        </pc:spChg>
        <pc:spChg chg="del">
          <ac:chgData name="Edmond Shoko" userId="52350740-9600-41f6-ae09-ecee8e4e3fa1" providerId="ADAL" clId="{44966EF7-7141-42FB-9F63-3AB24482A4EE}" dt="2019-11-21T04:35:54.354" v="1058" actId="478"/>
          <ac:spMkLst>
            <pc:docMk/>
            <pc:sldMk cId="1527714383" sldId="299"/>
            <ac:spMk id="4" creationId="{E016A19D-482D-433C-9C00-0C4A0B263E8B}"/>
          </ac:spMkLst>
        </pc:spChg>
      </pc:sldChg>
      <pc:sldChg chg="addSp delSp modSp add">
        <pc:chgData name="Edmond Shoko" userId="52350740-9600-41f6-ae09-ecee8e4e3fa1" providerId="ADAL" clId="{44966EF7-7141-42FB-9F63-3AB24482A4EE}" dt="2019-11-21T04:37:24.514" v="1098" actId="478"/>
        <pc:sldMkLst>
          <pc:docMk/>
          <pc:sldMk cId="752254581" sldId="300"/>
        </pc:sldMkLst>
        <pc:spChg chg="del mod">
          <ac:chgData name="Edmond Shoko" userId="52350740-9600-41f6-ae09-ecee8e4e3fa1" providerId="ADAL" clId="{44966EF7-7141-42FB-9F63-3AB24482A4EE}" dt="2019-11-21T04:37:17.820" v="1096" actId="478"/>
          <ac:spMkLst>
            <pc:docMk/>
            <pc:sldMk cId="752254581" sldId="300"/>
            <ac:spMk id="3" creationId="{D0C69CF4-DE52-4395-A95F-7F65F6BCF229}"/>
          </ac:spMkLst>
        </pc:spChg>
        <pc:spChg chg="del">
          <ac:chgData name="Edmond Shoko" userId="52350740-9600-41f6-ae09-ecee8e4e3fa1" providerId="ADAL" clId="{44966EF7-7141-42FB-9F63-3AB24482A4EE}" dt="2019-11-21T04:37:24.514" v="1098" actId="478"/>
          <ac:spMkLst>
            <pc:docMk/>
            <pc:sldMk cId="752254581" sldId="300"/>
            <ac:spMk id="4" creationId="{200ED773-7FC2-4E81-92A0-89FF7847CEA8}"/>
          </ac:spMkLst>
        </pc:spChg>
        <pc:spChg chg="add del mod">
          <ac:chgData name="Edmond Shoko" userId="52350740-9600-41f6-ae09-ecee8e4e3fa1" providerId="ADAL" clId="{44966EF7-7141-42FB-9F63-3AB24482A4EE}" dt="2019-11-21T04:37:20.860" v="1097" actId="478"/>
          <ac:spMkLst>
            <pc:docMk/>
            <pc:sldMk cId="752254581" sldId="300"/>
            <ac:spMk id="6" creationId="{BF9D1E64-5233-4DF8-8039-4A991976D788}"/>
          </ac:spMkLst>
        </pc:spChg>
      </pc:sldChg>
      <pc:sldChg chg="addSp delSp modSp add">
        <pc:chgData name="Edmond Shoko" userId="52350740-9600-41f6-ae09-ecee8e4e3fa1" providerId="ADAL" clId="{44966EF7-7141-42FB-9F63-3AB24482A4EE}" dt="2019-11-21T04:28:58.027" v="1044" actId="14100"/>
        <pc:sldMkLst>
          <pc:docMk/>
          <pc:sldMk cId="4014132583" sldId="301"/>
        </pc:sldMkLst>
        <pc:spChg chg="del">
          <ac:chgData name="Edmond Shoko" userId="52350740-9600-41f6-ae09-ecee8e4e3fa1" providerId="ADAL" clId="{44966EF7-7141-42FB-9F63-3AB24482A4EE}" dt="2019-11-21T04:28:33.308" v="1039" actId="478"/>
          <ac:spMkLst>
            <pc:docMk/>
            <pc:sldMk cId="4014132583" sldId="301"/>
            <ac:spMk id="2" creationId="{71422809-90DD-42AE-9F6F-FDD36F4F4DD7}"/>
          </ac:spMkLst>
        </pc:spChg>
        <pc:spChg chg="del">
          <ac:chgData name="Edmond Shoko" userId="52350740-9600-41f6-ae09-ecee8e4e3fa1" providerId="ADAL" clId="{44966EF7-7141-42FB-9F63-3AB24482A4EE}" dt="2019-11-21T04:28:39.440" v="1041" actId="478"/>
          <ac:spMkLst>
            <pc:docMk/>
            <pc:sldMk cId="4014132583" sldId="301"/>
            <ac:spMk id="3" creationId="{D952E386-EEFF-4F63-BDC3-3665A80777A4}"/>
          </ac:spMkLst>
        </pc:spChg>
        <pc:spChg chg="del">
          <ac:chgData name="Edmond Shoko" userId="52350740-9600-41f6-ae09-ecee8e4e3fa1" providerId="ADAL" clId="{44966EF7-7141-42FB-9F63-3AB24482A4EE}" dt="2019-11-21T04:28:36.989" v="1040" actId="478"/>
          <ac:spMkLst>
            <pc:docMk/>
            <pc:sldMk cId="4014132583" sldId="301"/>
            <ac:spMk id="4" creationId="{0361E5EF-56D2-4DB4-A60D-C918CF56EB00}"/>
          </ac:spMkLst>
        </pc:spChg>
        <pc:picChg chg="add mod">
          <ac:chgData name="Edmond Shoko" userId="52350740-9600-41f6-ae09-ecee8e4e3fa1" providerId="ADAL" clId="{44966EF7-7141-42FB-9F63-3AB24482A4EE}" dt="2019-11-21T04:28:58.027" v="1044" actId="14100"/>
          <ac:picMkLst>
            <pc:docMk/>
            <pc:sldMk cId="4014132583" sldId="301"/>
            <ac:picMk id="5" creationId="{13ADFE94-1D37-4CA3-9841-7BE0AC0DFC2F}"/>
          </ac:picMkLst>
        </pc:picChg>
      </pc:sldChg>
      <pc:sldChg chg="delSp modSp add">
        <pc:chgData name="Edmond Shoko" userId="52350740-9600-41f6-ae09-ecee8e4e3fa1" providerId="ADAL" clId="{44966EF7-7141-42FB-9F63-3AB24482A4EE}" dt="2019-11-21T04:34:03.967" v="1051" actId="478"/>
        <pc:sldMkLst>
          <pc:docMk/>
          <pc:sldMk cId="3184469260" sldId="302"/>
        </pc:sldMkLst>
        <pc:spChg chg="del">
          <ac:chgData name="Edmond Shoko" userId="52350740-9600-41f6-ae09-ecee8e4e3fa1" providerId="ADAL" clId="{44966EF7-7141-42FB-9F63-3AB24482A4EE}" dt="2019-11-21T04:34:03.967" v="1051" actId="478"/>
          <ac:spMkLst>
            <pc:docMk/>
            <pc:sldMk cId="3184469260" sldId="302"/>
            <ac:spMk id="2" creationId="{3F060AAA-CA5B-4276-868E-E29ACA6BE32E}"/>
          </ac:spMkLst>
        </pc:spChg>
        <pc:spChg chg="mod">
          <ac:chgData name="Edmond Shoko" userId="52350740-9600-41f6-ae09-ecee8e4e3fa1" providerId="ADAL" clId="{44966EF7-7141-42FB-9F63-3AB24482A4EE}" dt="2019-11-21T04:33:52.956" v="1049" actId="27636"/>
          <ac:spMkLst>
            <pc:docMk/>
            <pc:sldMk cId="3184469260" sldId="302"/>
            <ac:spMk id="3" creationId="{2FD37594-06A6-4D2C-B09D-290C2CA8F9EE}"/>
          </ac:spMkLst>
        </pc:spChg>
        <pc:spChg chg="del">
          <ac:chgData name="Edmond Shoko" userId="52350740-9600-41f6-ae09-ecee8e4e3fa1" providerId="ADAL" clId="{44966EF7-7141-42FB-9F63-3AB24482A4EE}" dt="2019-11-21T04:34:01.101" v="1050" actId="478"/>
          <ac:spMkLst>
            <pc:docMk/>
            <pc:sldMk cId="3184469260" sldId="302"/>
            <ac:spMk id="4" creationId="{331BF9A3-77FA-4F0A-9A45-24D89A2790B9}"/>
          </ac:spMkLst>
        </pc:spChg>
      </pc:sldChg>
      <pc:sldChg chg="add del">
        <pc:chgData name="Edmond Shoko" userId="52350740-9600-41f6-ae09-ecee8e4e3fa1" providerId="ADAL" clId="{44966EF7-7141-42FB-9F63-3AB24482A4EE}" dt="2019-11-21T04:43:25.091" v="1135" actId="2696"/>
        <pc:sldMkLst>
          <pc:docMk/>
          <pc:sldMk cId="2613112687" sldId="303"/>
        </pc:sldMkLst>
      </pc:sldChg>
      <pc:sldChg chg="add del">
        <pc:chgData name="Edmond Shoko" userId="52350740-9600-41f6-ae09-ecee8e4e3fa1" providerId="ADAL" clId="{44966EF7-7141-42FB-9F63-3AB24482A4EE}" dt="2019-11-21T04:43:35.914" v="1136" actId="2696"/>
        <pc:sldMkLst>
          <pc:docMk/>
          <pc:sldMk cId="1683803321" sldId="304"/>
        </pc:sldMkLst>
      </pc:sldChg>
      <pc:sldChg chg="delSp modSp add">
        <pc:chgData name="Edmond Shoko" userId="52350740-9600-41f6-ae09-ecee8e4e3fa1" providerId="ADAL" clId="{44966EF7-7141-42FB-9F63-3AB24482A4EE}" dt="2019-11-21T04:37:35.563" v="1100" actId="6549"/>
        <pc:sldMkLst>
          <pc:docMk/>
          <pc:sldMk cId="3474389869" sldId="305"/>
        </pc:sldMkLst>
        <pc:spChg chg="mod">
          <ac:chgData name="Edmond Shoko" userId="52350740-9600-41f6-ae09-ecee8e4e3fa1" providerId="ADAL" clId="{44966EF7-7141-42FB-9F63-3AB24482A4EE}" dt="2019-11-21T04:37:35.563" v="1100" actId="6549"/>
          <ac:spMkLst>
            <pc:docMk/>
            <pc:sldMk cId="3474389869" sldId="305"/>
            <ac:spMk id="3" creationId="{D0C69CF4-DE52-4395-A95F-7F65F6BCF229}"/>
          </ac:spMkLst>
        </pc:spChg>
        <pc:spChg chg="del">
          <ac:chgData name="Edmond Shoko" userId="52350740-9600-41f6-ae09-ecee8e4e3fa1" providerId="ADAL" clId="{44966EF7-7141-42FB-9F63-3AB24482A4EE}" dt="2019-11-21T04:37:30.064" v="1099" actId="478"/>
          <ac:spMkLst>
            <pc:docMk/>
            <pc:sldMk cId="3474389869" sldId="305"/>
            <ac:spMk id="4" creationId="{200ED773-7FC2-4E81-92A0-89FF7847CEA8}"/>
          </ac:spMkLst>
        </pc:spChg>
      </pc:sldChg>
      <pc:sldChg chg="delSp modSp add">
        <pc:chgData name="Edmond Shoko" userId="52350740-9600-41f6-ae09-ecee8e4e3fa1" providerId="ADAL" clId="{44966EF7-7141-42FB-9F63-3AB24482A4EE}" dt="2019-11-21T04:38:01.199" v="1103" actId="478"/>
        <pc:sldMkLst>
          <pc:docMk/>
          <pc:sldMk cId="1687741507" sldId="306"/>
        </pc:sldMkLst>
        <pc:spChg chg="mod">
          <ac:chgData name="Edmond Shoko" userId="52350740-9600-41f6-ae09-ecee8e4e3fa1" providerId="ADAL" clId="{44966EF7-7141-42FB-9F63-3AB24482A4EE}" dt="2019-11-21T04:37:43.901" v="1101" actId="6549"/>
          <ac:spMkLst>
            <pc:docMk/>
            <pc:sldMk cId="1687741507" sldId="306"/>
            <ac:spMk id="3" creationId="{D0C69CF4-DE52-4395-A95F-7F65F6BCF229}"/>
          </ac:spMkLst>
        </pc:spChg>
        <pc:spChg chg="del">
          <ac:chgData name="Edmond Shoko" userId="52350740-9600-41f6-ae09-ecee8e4e3fa1" providerId="ADAL" clId="{44966EF7-7141-42FB-9F63-3AB24482A4EE}" dt="2019-11-21T04:38:01.199" v="1103" actId="478"/>
          <ac:spMkLst>
            <pc:docMk/>
            <pc:sldMk cId="1687741507" sldId="306"/>
            <ac:spMk id="4" creationId="{200ED773-7FC2-4E81-92A0-89FF7847CEA8}"/>
          </ac:spMkLst>
        </pc:spChg>
      </pc:sldChg>
      <pc:sldChg chg="delSp add">
        <pc:chgData name="Edmond Shoko" userId="52350740-9600-41f6-ae09-ecee8e4e3fa1" providerId="ADAL" clId="{44966EF7-7141-42FB-9F63-3AB24482A4EE}" dt="2019-11-21T04:37:55.996" v="1102" actId="478"/>
        <pc:sldMkLst>
          <pc:docMk/>
          <pc:sldMk cId="1256596692" sldId="307"/>
        </pc:sldMkLst>
        <pc:spChg chg="del">
          <ac:chgData name="Edmond Shoko" userId="52350740-9600-41f6-ae09-ecee8e4e3fa1" providerId="ADAL" clId="{44966EF7-7141-42FB-9F63-3AB24482A4EE}" dt="2019-11-21T04:37:55.996" v="1102" actId="478"/>
          <ac:spMkLst>
            <pc:docMk/>
            <pc:sldMk cId="1256596692" sldId="307"/>
            <ac:spMk id="4" creationId="{200ED773-7FC2-4E81-92A0-89FF7847CEA8}"/>
          </ac:spMkLst>
        </pc:spChg>
      </pc:sldChg>
      <pc:sldChg chg="add">
        <pc:chgData name="Edmond Shoko" userId="52350740-9600-41f6-ae09-ecee8e4e3fa1" providerId="ADAL" clId="{44966EF7-7141-42FB-9F63-3AB24482A4EE}" dt="2019-11-21T04:38:48.163" v="1107"/>
        <pc:sldMkLst>
          <pc:docMk/>
          <pc:sldMk cId="620599121" sldId="308"/>
        </pc:sldMkLst>
      </pc:sldChg>
      <pc:sldChg chg="add del">
        <pc:chgData name="Edmond Shoko" userId="52350740-9600-41f6-ae09-ecee8e4e3fa1" providerId="ADAL" clId="{44966EF7-7141-42FB-9F63-3AB24482A4EE}" dt="2019-11-21T04:38:22.009" v="1104" actId="2696"/>
        <pc:sldMkLst>
          <pc:docMk/>
          <pc:sldMk cId="3060940219" sldId="308"/>
        </pc:sldMkLst>
      </pc:sldChg>
      <pc:sldChg chg="add del">
        <pc:chgData name="Edmond Shoko" userId="52350740-9600-41f6-ae09-ecee8e4e3fa1" providerId="ADAL" clId="{44966EF7-7141-42FB-9F63-3AB24482A4EE}" dt="2019-11-21T04:38:39.281" v="1106"/>
        <pc:sldMkLst>
          <pc:docMk/>
          <pc:sldMk cId="4178645770" sldId="308"/>
        </pc:sldMkLst>
      </pc:sldChg>
      <pc:sldChg chg="modSp add">
        <pc:chgData name="Edmond Shoko" userId="52350740-9600-41f6-ae09-ecee8e4e3fa1" providerId="ADAL" clId="{44966EF7-7141-42FB-9F63-3AB24482A4EE}" dt="2019-11-21T04:40:17.976" v="1114" actId="6549"/>
        <pc:sldMkLst>
          <pc:docMk/>
          <pc:sldMk cId="3453220001" sldId="309"/>
        </pc:sldMkLst>
        <pc:spChg chg="mod">
          <ac:chgData name="Edmond Shoko" userId="52350740-9600-41f6-ae09-ecee8e4e3fa1" providerId="ADAL" clId="{44966EF7-7141-42FB-9F63-3AB24482A4EE}" dt="2019-11-21T04:40:17.976" v="1114" actId="6549"/>
          <ac:spMkLst>
            <pc:docMk/>
            <pc:sldMk cId="3453220001" sldId="309"/>
            <ac:spMk id="3" creationId="{7DC19607-A035-4C39-9B73-197E3E2EB6EF}"/>
          </ac:spMkLst>
        </pc:spChg>
      </pc:sldChg>
      <pc:sldChg chg="modSp add">
        <pc:chgData name="Edmond Shoko" userId="52350740-9600-41f6-ae09-ecee8e4e3fa1" providerId="ADAL" clId="{44966EF7-7141-42FB-9F63-3AB24482A4EE}" dt="2019-11-21T04:40:12.021" v="1113" actId="6549"/>
        <pc:sldMkLst>
          <pc:docMk/>
          <pc:sldMk cId="716469660" sldId="310"/>
        </pc:sldMkLst>
        <pc:spChg chg="mod">
          <ac:chgData name="Edmond Shoko" userId="52350740-9600-41f6-ae09-ecee8e4e3fa1" providerId="ADAL" clId="{44966EF7-7141-42FB-9F63-3AB24482A4EE}" dt="2019-11-21T04:40:12.021" v="1113" actId="6549"/>
          <ac:spMkLst>
            <pc:docMk/>
            <pc:sldMk cId="716469660" sldId="310"/>
            <ac:spMk id="3" creationId="{7DC19607-A035-4C39-9B73-197E3E2EB6EF}"/>
          </ac:spMkLst>
        </pc:spChg>
      </pc:sldChg>
      <pc:sldChg chg="modSp add">
        <pc:chgData name="Edmond Shoko" userId="52350740-9600-41f6-ae09-ecee8e4e3fa1" providerId="ADAL" clId="{44966EF7-7141-42FB-9F63-3AB24482A4EE}" dt="2019-11-21T04:40:04.386" v="1112" actId="6549"/>
        <pc:sldMkLst>
          <pc:docMk/>
          <pc:sldMk cId="2743407892" sldId="311"/>
        </pc:sldMkLst>
        <pc:spChg chg="mod">
          <ac:chgData name="Edmond Shoko" userId="52350740-9600-41f6-ae09-ecee8e4e3fa1" providerId="ADAL" clId="{44966EF7-7141-42FB-9F63-3AB24482A4EE}" dt="2019-11-21T04:40:04.386" v="1112" actId="6549"/>
          <ac:spMkLst>
            <pc:docMk/>
            <pc:sldMk cId="2743407892" sldId="311"/>
            <ac:spMk id="3" creationId="{7DC19607-A035-4C39-9B73-197E3E2EB6EF}"/>
          </ac:spMkLst>
        </pc:spChg>
      </pc:sldChg>
      <pc:sldChg chg="addSp delSp modSp add">
        <pc:chgData name="Edmond Shoko" userId="52350740-9600-41f6-ae09-ecee8e4e3fa1" providerId="ADAL" clId="{44966EF7-7141-42FB-9F63-3AB24482A4EE}" dt="2019-11-21T04:41:27.582" v="1119" actId="478"/>
        <pc:sldMkLst>
          <pc:docMk/>
          <pc:sldMk cId="709113201" sldId="312"/>
        </pc:sldMkLst>
        <pc:spChg chg="del">
          <ac:chgData name="Edmond Shoko" userId="52350740-9600-41f6-ae09-ecee8e4e3fa1" providerId="ADAL" clId="{44966EF7-7141-42FB-9F63-3AB24482A4EE}" dt="2019-11-21T04:41:27.582" v="1119" actId="478"/>
          <ac:spMkLst>
            <pc:docMk/>
            <pc:sldMk cId="709113201" sldId="312"/>
            <ac:spMk id="3" creationId="{D6FF1133-BDB3-4F8D-856F-662919215A15}"/>
          </ac:spMkLst>
        </pc:spChg>
        <pc:spChg chg="add mod">
          <ac:chgData name="Edmond Shoko" userId="52350740-9600-41f6-ae09-ecee8e4e3fa1" providerId="ADAL" clId="{44966EF7-7141-42FB-9F63-3AB24482A4EE}" dt="2019-11-21T04:41:27.582" v="1119" actId="478"/>
          <ac:spMkLst>
            <pc:docMk/>
            <pc:sldMk cId="709113201" sldId="312"/>
            <ac:spMk id="6" creationId="{DFF5F18B-55FD-4A3F-92B5-4446937FB784}"/>
          </ac:spMkLst>
        </pc:spChg>
      </pc:sldChg>
      <pc:sldChg chg="add">
        <pc:chgData name="Edmond Shoko" userId="52350740-9600-41f6-ae09-ecee8e4e3fa1" providerId="ADAL" clId="{44966EF7-7141-42FB-9F63-3AB24482A4EE}" dt="2019-11-21T04:40:54.953" v="1116"/>
        <pc:sldMkLst>
          <pc:docMk/>
          <pc:sldMk cId="1863720719" sldId="313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E40FA2-B9D8-FC41-B67B-A0085E231C2B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F3CD53-D23C-6B4F-8A78-AE4693EF2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29403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924AA4-2C1A-2746-BE22-0835E3BF2552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9000F5-2F6B-8241-B547-2F4DB1D6E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27366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35789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57896" algn="l" defTabSz="35789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715792" algn="l" defTabSz="35789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73688" algn="l" defTabSz="35789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431585" algn="l" defTabSz="35789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89481" algn="l" defTabSz="35789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147377" algn="l" defTabSz="35789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505273" algn="l" defTabSz="35789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863169" algn="l" defTabSz="35789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emf"/><Relationship Id="rId4" Type="http://schemas.microsoft.com/office/2007/relationships/hdphoto" Target="../media/hdphoto1.wdp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6.emf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emf"/><Relationship Id="rId4" Type="http://schemas.openxmlformats.org/officeDocument/2006/relationships/image" Target="../media/image23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6.emf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25.png"/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svg"/><Relationship Id="rId9" Type="http://schemas.openxmlformats.org/officeDocument/2006/relationships/image" Target="../media/image3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7672" y="2014760"/>
            <a:ext cx="3110158" cy="1102519"/>
          </a:xfrm>
        </p:spPr>
        <p:txBody>
          <a:bodyPr>
            <a:noAutofit/>
          </a:bodyPr>
          <a:lstStyle>
            <a:lvl1pPr algn="l">
              <a:lnSpc>
                <a:spcPct val="80000"/>
              </a:lnSpc>
              <a:defRPr sz="300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7672" y="3117279"/>
            <a:ext cx="3110158" cy="456493"/>
          </a:xfrm>
        </p:spPr>
        <p:txBody>
          <a:bodyPr>
            <a:normAutofit/>
          </a:bodyPr>
          <a:lstStyle>
            <a:lvl1pPr marL="0" indent="0" algn="l">
              <a:buNone/>
              <a:defRPr sz="1700">
                <a:solidFill>
                  <a:srgbClr val="128B7D"/>
                </a:solidFill>
                <a:latin typeface="Arial"/>
                <a:cs typeface="Arial"/>
              </a:defRPr>
            </a:lvl1pPr>
            <a:lvl2pPr marL="4081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3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5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7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9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90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2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4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Title 10">
            <a:extLst>
              <a:ext uri="{FF2B5EF4-FFF2-40B4-BE49-F238E27FC236}">
                <a16:creationId xmlns:a16="http://schemas.microsoft.com/office/drawing/2014/main" id="{5B3E99E6-A34E-4BAF-9830-211F1C41E17F}"/>
              </a:ext>
            </a:extLst>
          </p:cNvPr>
          <p:cNvSpPr txBox="1">
            <a:spLocks/>
          </p:cNvSpPr>
          <p:nvPr userDrawn="1"/>
        </p:nvSpPr>
        <p:spPr>
          <a:xfrm>
            <a:off x="182871" y="1547549"/>
            <a:ext cx="3722229" cy="1460898"/>
          </a:xfrm>
          <a:prstGeom prst="rect">
            <a:avLst/>
          </a:prstGeom>
        </p:spPr>
        <p:txBody>
          <a:bodyPr vert="horz" lIns="81636" tIns="40818" rIns="81636" bIns="40818" rtlCol="0" anchor="ctr">
            <a:noAutofit/>
          </a:bodyPr>
          <a:lstStyle>
            <a:lvl1pPr algn="l" defTabSz="408181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2800" kern="1200">
                <a:solidFill>
                  <a:srgbClr val="FFFCF4"/>
                </a:solidFill>
                <a:latin typeface="Arial Black"/>
                <a:ea typeface="+mj-ea"/>
                <a:cs typeface="Arial Black"/>
              </a:defRPr>
            </a:lvl1pPr>
          </a:lstStyle>
          <a:p>
            <a:endParaRPr lang="en-US" sz="3200" dirty="0"/>
          </a:p>
        </p:txBody>
      </p:sp>
      <p:sp>
        <p:nvSpPr>
          <p:cNvPr id="8" name="Title 10">
            <a:extLst>
              <a:ext uri="{FF2B5EF4-FFF2-40B4-BE49-F238E27FC236}">
                <a16:creationId xmlns:a16="http://schemas.microsoft.com/office/drawing/2014/main" id="{09A7F5AB-60BA-465B-A6DD-8ABA67631318}"/>
              </a:ext>
            </a:extLst>
          </p:cNvPr>
          <p:cNvSpPr txBox="1">
            <a:spLocks/>
          </p:cNvSpPr>
          <p:nvPr userDrawn="1"/>
        </p:nvSpPr>
        <p:spPr>
          <a:xfrm>
            <a:off x="182872" y="2047734"/>
            <a:ext cx="3722228" cy="859368"/>
          </a:xfrm>
          <a:prstGeom prst="rect">
            <a:avLst/>
          </a:prstGeom>
        </p:spPr>
        <p:txBody>
          <a:bodyPr vert="horz" lIns="81636" tIns="40818" rIns="81636" bIns="40818" rtlCol="0" anchor="ctr">
            <a:noAutofit/>
          </a:bodyPr>
          <a:lstStyle>
            <a:lvl1pPr algn="ctr" defTabSz="408181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2800" kern="1200">
                <a:solidFill>
                  <a:srgbClr val="128B7D"/>
                </a:solidFill>
                <a:latin typeface="Arial Black"/>
                <a:ea typeface="+mj-ea"/>
                <a:cs typeface="Arial Black"/>
              </a:defRPr>
            </a:lvl1pPr>
          </a:lstStyle>
          <a:p>
            <a:pPr algn="l"/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7" name="Picture 6" descr="PPT Template1.jpg">
            <a:extLst>
              <a:ext uri="{FF2B5EF4-FFF2-40B4-BE49-F238E27FC236}">
                <a16:creationId xmlns:a16="http://schemas.microsoft.com/office/drawing/2014/main" id="{FCB674A4-1902-44E7-B33D-95C7525C80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643"/>
            <a:ext cx="714559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923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4015 PPT Backgrounds WIDESCREEN5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858000" cy="5143500"/>
          </a:xfrm>
          <a:prstGeom prst="rect">
            <a:avLst/>
          </a:prstGeom>
        </p:spPr>
      </p:pic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342900" y="205981"/>
            <a:ext cx="4287301" cy="725497"/>
          </a:xfrm>
        </p:spPr>
        <p:txBody>
          <a:bodyPr>
            <a:noAutofit/>
          </a:bodyPr>
          <a:lstStyle>
            <a:lvl1pPr algn="l">
              <a:lnSpc>
                <a:spcPct val="80000"/>
              </a:lnSpc>
              <a:defRPr sz="2800">
                <a:solidFill>
                  <a:srgbClr val="17376D"/>
                </a:solidFill>
                <a:latin typeface="Arial Black"/>
                <a:cs typeface="Arial Black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>
          <a:xfrm>
            <a:off x="343257" y="952980"/>
            <a:ext cx="4286944" cy="303384"/>
          </a:xfrm>
        </p:spPr>
        <p:txBody>
          <a:bodyPr>
            <a:noAutofit/>
          </a:bodyPr>
          <a:lstStyle>
            <a:lvl1pPr marL="0" indent="0">
              <a:buNone/>
              <a:defRPr sz="1800" i="1">
                <a:solidFill>
                  <a:srgbClr val="139D8E"/>
                </a:solidFill>
                <a:latin typeface="Arial"/>
                <a:cs typeface="Arial"/>
              </a:defRPr>
            </a:lvl1pPr>
            <a:lvl2pPr marL="408180" indent="0">
              <a:buNone/>
              <a:defRPr sz="1400">
                <a:latin typeface="Arial"/>
                <a:cs typeface="Arial"/>
              </a:defRPr>
            </a:lvl2pPr>
            <a:lvl3pPr marL="816362" indent="0">
              <a:buNone/>
              <a:defRPr sz="1400">
                <a:latin typeface="Arial"/>
                <a:cs typeface="Arial"/>
              </a:defRPr>
            </a:lvl3pPr>
            <a:lvl4pPr marL="1224542" indent="0">
              <a:buNone/>
              <a:defRPr sz="1400">
                <a:latin typeface="Arial"/>
                <a:cs typeface="Arial"/>
              </a:defRPr>
            </a:lvl4pPr>
            <a:lvl5pPr marL="1632723" indent="0">
              <a:buNone/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71B2C0F-ACE4-476A-A559-FC75DB7294B6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2DE96EAB-BA9C-424E-B507-24E718D2C5A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1C17EC75-36DC-4FCA-B1AF-8FEB8048347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43257" y="1447443"/>
            <a:ext cx="6171843" cy="3063285"/>
          </a:xfrm>
        </p:spPr>
        <p:txBody>
          <a:bodyPr numCol="1" spcCol="197266">
            <a:normAutofit/>
          </a:bodyPr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08180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816362" indent="0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224542" indent="0">
              <a:buNone/>
              <a:defRPr sz="600">
                <a:solidFill>
                  <a:schemeClr val="bg1"/>
                </a:solidFill>
              </a:defRPr>
            </a:lvl4pPr>
            <a:lvl5pPr marL="1632723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en-US" sz="1600" dirty="0"/>
          </a:p>
          <a:p>
            <a:pPr lvl="2"/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6A274AF-5C8B-4337-8863-06B7F3FB421E}"/>
              </a:ext>
            </a:extLst>
          </p:cNvPr>
          <p:cNvGrpSpPr/>
          <p:nvPr userDrawn="1"/>
        </p:nvGrpSpPr>
        <p:grpSpPr>
          <a:xfrm>
            <a:off x="134221" y="4666368"/>
            <a:ext cx="429982" cy="475633"/>
            <a:chOff x="134222" y="4667864"/>
            <a:chExt cx="476352" cy="475633"/>
          </a:xfrm>
        </p:grpSpPr>
        <p:sp>
          <p:nvSpPr>
            <p:cNvPr id="17" name="Arrow: Pentagon 1">
              <a:extLst>
                <a:ext uri="{FF2B5EF4-FFF2-40B4-BE49-F238E27FC236}">
                  <a16:creationId xmlns:a16="http://schemas.microsoft.com/office/drawing/2014/main" id="{8C81DB43-D013-4E9F-AD95-3D3BF13AFCB4}"/>
                </a:ext>
              </a:extLst>
            </p:cNvPr>
            <p:cNvSpPr/>
            <p:nvPr userDrawn="1"/>
          </p:nvSpPr>
          <p:spPr>
            <a:xfrm rot="16200000">
              <a:off x="134581" y="4667505"/>
              <a:ext cx="475633" cy="476352"/>
            </a:xfrm>
            <a:custGeom>
              <a:avLst/>
              <a:gdLst>
                <a:gd name="connsiteX0" fmla="*/ 0 w 1439333"/>
                <a:gd name="connsiteY0" fmla="*/ 0 h 855133"/>
                <a:gd name="connsiteX1" fmla="*/ 867831 w 1439333"/>
                <a:gd name="connsiteY1" fmla="*/ 0 h 855133"/>
                <a:gd name="connsiteX2" fmla="*/ 1439333 w 1439333"/>
                <a:gd name="connsiteY2" fmla="*/ 427567 h 855133"/>
                <a:gd name="connsiteX3" fmla="*/ 867831 w 1439333"/>
                <a:gd name="connsiteY3" fmla="*/ 855133 h 855133"/>
                <a:gd name="connsiteX4" fmla="*/ 0 w 1439333"/>
                <a:gd name="connsiteY4" fmla="*/ 855133 h 855133"/>
                <a:gd name="connsiteX5" fmla="*/ 0 w 1439333"/>
                <a:gd name="connsiteY5" fmla="*/ 0 h 855133"/>
                <a:gd name="connsiteX0" fmla="*/ 0 w 867831"/>
                <a:gd name="connsiteY0" fmla="*/ 0 h 855133"/>
                <a:gd name="connsiteX1" fmla="*/ 867831 w 867831"/>
                <a:gd name="connsiteY1" fmla="*/ 0 h 855133"/>
                <a:gd name="connsiteX2" fmla="*/ 457199 w 867831"/>
                <a:gd name="connsiteY2" fmla="*/ 419101 h 855133"/>
                <a:gd name="connsiteX3" fmla="*/ 867831 w 867831"/>
                <a:gd name="connsiteY3" fmla="*/ 855133 h 855133"/>
                <a:gd name="connsiteX4" fmla="*/ 0 w 867831"/>
                <a:gd name="connsiteY4" fmla="*/ 855133 h 855133"/>
                <a:gd name="connsiteX5" fmla="*/ 0 w 867831"/>
                <a:gd name="connsiteY5" fmla="*/ 0 h 855133"/>
                <a:gd name="connsiteX0" fmla="*/ 0 w 867831"/>
                <a:gd name="connsiteY0" fmla="*/ 0 h 855133"/>
                <a:gd name="connsiteX1" fmla="*/ 867831 w 867831"/>
                <a:gd name="connsiteY1" fmla="*/ 0 h 855133"/>
                <a:gd name="connsiteX2" fmla="*/ 601133 w 867831"/>
                <a:gd name="connsiteY2" fmla="*/ 419101 h 855133"/>
                <a:gd name="connsiteX3" fmla="*/ 867831 w 867831"/>
                <a:gd name="connsiteY3" fmla="*/ 855133 h 855133"/>
                <a:gd name="connsiteX4" fmla="*/ 0 w 867831"/>
                <a:gd name="connsiteY4" fmla="*/ 855133 h 855133"/>
                <a:gd name="connsiteX5" fmla="*/ 0 w 867831"/>
                <a:gd name="connsiteY5" fmla="*/ 0 h 855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7831" h="855133">
                  <a:moveTo>
                    <a:pt x="0" y="0"/>
                  </a:moveTo>
                  <a:lnTo>
                    <a:pt x="867831" y="0"/>
                  </a:lnTo>
                  <a:lnTo>
                    <a:pt x="601133" y="419101"/>
                  </a:lnTo>
                  <a:lnTo>
                    <a:pt x="867831" y="855133"/>
                  </a:lnTo>
                  <a:lnTo>
                    <a:pt x="0" y="855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2C4E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141EE9E2-F373-4596-888F-53F42B74551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4222" y="4830239"/>
              <a:ext cx="476352" cy="2654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34443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wall, person, indoor, holding&#10;&#10;Description automatically generated">
            <a:extLst>
              <a:ext uri="{FF2B5EF4-FFF2-40B4-BE49-F238E27FC236}">
                <a16:creationId xmlns:a16="http://schemas.microsoft.com/office/drawing/2014/main" id="{25BFD777-0034-4EAD-A8CB-DE149F47FD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97361" y="188065"/>
            <a:ext cx="2110542" cy="4594697"/>
          </a:xfrm>
          <a:prstGeom prst="rect">
            <a:avLst/>
          </a:prstGeom>
        </p:spPr>
      </p:pic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342901" y="205981"/>
            <a:ext cx="4407924" cy="725497"/>
          </a:xfrm>
        </p:spPr>
        <p:txBody>
          <a:bodyPr>
            <a:noAutofit/>
          </a:bodyPr>
          <a:lstStyle>
            <a:lvl1pPr algn="l">
              <a:lnSpc>
                <a:spcPct val="80000"/>
              </a:lnSpc>
              <a:defRPr sz="2800">
                <a:solidFill>
                  <a:srgbClr val="17376D"/>
                </a:solidFill>
                <a:latin typeface="Arial Black"/>
                <a:cs typeface="Arial Black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343257" y="1453929"/>
            <a:ext cx="4286944" cy="3063285"/>
          </a:xfrm>
        </p:spPr>
        <p:txBody>
          <a:bodyPr numCol="1" spcCol="197266">
            <a:normAutofit/>
          </a:bodyPr>
          <a:lstStyle>
            <a:lvl1pPr marL="285750" indent="-285750">
              <a:lnSpc>
                <a:spcPct val="120000"/>
              </a:lnSpc>
              <a:buFont typeface="Arial" panose="020B0604020202020204" pitchFamily="34" charset="0"/>
              <a:buChar char="•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08180" indent="0">
              <a:buNone/>
              <a:defRPr sz="1600">
                <a:solidFill>
                  <a:schemeClr val="bg1"/>
                </a:solidFill>
              </a:defRPr>
            </a:lvl2pPr>
            <a:lvl3pPr marL="816362" indent="0">
              <a:buNone/>
              <a:defRPr sz="1400">
                <a:solidFill>
                  <a:schemeClr val="bg1"/>
                </a:solidFill>
              </a:defRPr>
            </a:lvl3pPr>
            <a:lvl4pPr marL="1224542" indent="0">
              <a:buNone/>
              <a:defRPr sz="600">
                <a:solidFill>
                  <a:schemeClr val="bg1"/>
                </a:solidFill>
              </a:defRPr>
            </a:lvl4pPr>
            <a:lvl5pPr marL="1632723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en-US" sz="1600" dirty="0"/>
          </a:p>
          <a:p>
            <a:pPr lvl="2"/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>
          <a:xfrm>
            <a:off x="343257" y="952980"/>
            <a:ext cx="4286944" cy="303384"/>
          </a:xfrm>
        </p:spPr>
        <p:txBody>
          <a:bodyPr>
            <a:noAutofit/>
          </a:bodyPr>
          <a:lstStyle>
            <a:lvl1pPr marL="0" indent="0">
              <a:buNone/>
              <a:defRPr sz="1800" i="1">
                <a:solidFill>
                  <a:srgbClr val="139D8E"/>
                </a:solidFill>
                <a:latin typeface="Arial"/>
                <a:cs typeface="Arial"/>
              </a:defRPr>
            </a:lvl1pPr>
            <a:lvl2pPr marL="408180" indent="0">
              <a:buNone/>
              <a:defRPr sz="1400">
                <a:latin typeface="Arial"/>
                <a:cs typeface="Arial"/>
              </a:defRPr>
            </a:lvl2pPr>
            <a:lvl3pPr marL="816362" indent="0">
              <a:buNone/>
              <a:defRPr sz="1400">
                <a:latin typeface="Arial"/>
                <a:cs typeface="Arial"/>
              </a:defRPr>
            </a:lvl3pPr>
            <a:lvl4pPr marL="1224542" indent="0">
              <a:buNone/>
              <a:defRPr sz="1400">
                <a:latin typeface="Arial"/>
                <a:cs typeface="Arial"/>
              </a:defRPr>
            </a:lvl4pPr>
            <a:lvl5pPr marL="1632723" indent="0">
              <a:buNone/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4251CE0A-E8A1-44DF-8B3C-A72383D8EA39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2DE96EAB-BA9C-424E-B507-24E718D2C5A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3" name="Picture 22" descr="4015 PPT Backgrounds WIDESCREEN8.jpg">
            <a:extLst>
              <a:ext uri="{FF2B5EF4-FFF2-40B4-BE49-F238E27FC236}">
                <a16:creationId xmlns:a16="http://schemas.microsoft.com/office/drawing/2014/main" id="{D751989F-2EA6-4F21-AF5C-AAF6E6B9AAD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67" b="95000" l="0" r="90000">
                        <a14:foregroundMark x1="56154" y1="11667" x2="56154" y2="11667"/>
                        <a14:foregroundMark x1="46154" y1="22222" x2="46154" y2="22222"/>
                        <a14:foregroundMark x1="56154" y1="6667" x2="56154" y2="6667"/>
                        <a14:foregroundMark x1="62308" y1="2222" x2="62308" y2="2222"/>
                        <a14:foregroundMark x1="47692" y1="46111" x2="47692" y2="46111"/>
                        <a14:foregroundMark x1="52308" y1="68333" x2="52308" y2="68333"/>
                        <a14:foregroundMark x1="71538" y1="88333" x2="71538" y2="88333"/>
                        <a14:foregroundMark x1="67692" y1="76667" x2="67692" y2="76667"/>
                        <a14:foregroundMark x1="80000" y1="72778" x2="80000" y2="72778"/>
                        <a14:foregroundMark x1="74615" y1="94444" x2="74615" y2="94444"/>
                        <a14:foregroundMark x1="16923" y1="62222" x2="16923" y2="62222"/>
                        <a14:foregroundMark x1="15385" y1="55556" x2="15385" y2="55556"/>
                        <a14:foregroundMark x1="53077" y1="68333" x2="53077" y2="68333"/>
                        <a14:foregroundMark x1="56923" y1="63889" x2="56923" y2="63889"/>
                        <a14:foregroundMark x1="71538" y1="83333" x2="71538" y2="83333"/>
                        <a14:foregroundMark x1="75385" y1="76667" x2="75385" y2="76667"/>
                        <a14:foregroundMark x1="81538" y1="72222" x2="81538" y2="72222"/>
                        <a14:foregroundMark x1="81538" y1="85000" x2="81538" y2="85000"/>
                        <a14:foregroundMark x1="83077" y1="95000" x2="80000" y2="73333"/>
                        <a14:foregroundMark x1="80000" y1="73333" x2="77692" y2="73889"/>
                        <a14:backgroundMark x1="0" y1="52778" x2="0" y2="55000"/>
                        <a14:backgroundMark x1="0" y1="51667" x2="0" y2="51667"/>
                        <a14:backgroundMark x1="1538" y1="45556" x2="1538" y2="60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5844648" y="29490"/>
            <a:ext cx="848033" cy="1078477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DF7D9B7E-979C-4FEC-AED4-78953D77FC18}"/>
              </a:ext>
            </a:extLst>
          </p:cNvPr>
          <p:cNvGrpSpPr/>
          <p:nvPr userDrawn="1"/>
        </p:nvGrpSpPr>
        <p:grpSpPr>
          <a:xfrm>
            <a:off x="134221" y="4666368"/>
            <a:ext cx="429982" cy="475633"/>
            <a:chOff x="134222" y="4667864"/>
            <a:chExt cx="476352" cy="475633"/>
          </a:xfrm>
        </p:grpSpPr>
        <p:sp>
          <p:nvSpPr>
            <p:cNvPr id="18" name="Arrow: Pentagon 1">
              <a:extLst>
                <a:ext uri="{FF2B5EF4-FFF2-40B4-BE49-F238E27FC236}">
                  <a16:creationId xmlns:a16="http://schemas.microsoft.com/office/drawing/2014/main" id="{5D65B400-0626-4C9D-B768-D7B64E2EE1DB}"/>
                </a:ext>
              </a:extLst>
            </p:cNvPr>
            <p:cNvSpPr/>
            <p:nvPr userDrawn="1"/>
          </p:nvSpPr>
          <p:spPr>
            <a:xfrm rot="16200000">
              <a:off x="134581" y="4667505"/>
              <a:ext cx="475633" cy="476352"/>
            </a:xfrm>
            <a:custGeom>
              <a:avLst/>
              <a:gdLst>
                <a:gd name="connsiteX0" fmla="*/ 0 w 1439333"/>
                <a:gd name="connsiteY0" fmla="*/ 0 h 855133"/>
                <a:gd name="connsiteX1" fmla="*/ 867831 w 1439333"/>
                <a:gd name="connsiteY1" fmla="*/ 0 h 855133"/>
                <a:gd name="connsiteX2" fmla="*/ 1439333 w 1439333"/>
                <a:gd name="connsiteY2" fmla="*/ 427567 h 855133"/>
                <a:gd name="connsiteX3" fmla="*/ 867831 w 1439333"/>
                <a:gd name="connsiteY3" fmla="*/ 855133 h 855133"/>
                <a:gd name="connsiteX4" fmla="*/ 0 w 1439333"/>
                <a:gd name="connsiteY4" fmla="*/ 855133 h 855133"/>
                <a:gd name="connsiteX5" fmla="*/ 0 w 1439333"/>
                <a:gd name="connsiteY5" fmla="*/ 0 h 855133"/>
                <a:gd name="connsiteX0" fmla="*/ 0 w 867831"/>
                <a:gd name="connsiteY0" fmla="*/ 0 h 855133"/>
                <a:gd name="connsiteX1" fmla="*/ 867831 w 867831"/>
                <a:gd name="connsiteY1" fmla="*/ 0 h 855133"/>
                <a:gd name="connsiteX2" fmla="*/ 457199 w 867831"/>
                <a:gd name="connsiteY2" fmla="*/ 419101 h 855133"/>
                <a:gd name="connsiteX3" fmla="*/ 867831 w 867831"/>
                <a:gd name="connsiteY3" fmla="*/ 855133 h 855133"/>
                <a:gd name="connsiteX4" fmla="*/ 0 w 867831"/>
                <a:gd name="connsiteY4" fmla="*/ 855133 h 855133"/>
                <a:gd name="connsiteX5" fmla="*/ 0 w 867831"/>
                <a:gd name="connsiteY5" fmla="*/ 0 h 855133"/>
                <a:gd name="connsiteX0" fmla="*/ 0 w 867831"/>
                <a:gd name="connsiteY0" fmla="*/ 0 h 855133"/>
                <a:gd name="connsiteX1" fmla="*/ 867831 w 867831"/>
                <a:gd name="connsiteY1" fmla="*/ 0 h 855133"/>
                <a:gd name="connsiteX2" fmla="*/ 601133 w 867831"/>
                <a:gd name="connsiteY2" fmla="*/ 419101 h 855133"/>
                <a:gd name="connsiteX3" fmla="*/ 867831 w 867831"/>
                <a:gd name="connsiteY3" fmla="*/ 855133 h 855133"/>
                <a:gd name="connsiteX4" fmla="*/ 0 w 867831"/>
                <a:gd name="connsiteY4" fmla="*/ 855133 h 855133"/>
                <a:gd name="connsiteX5" fmla="*/ 0 w 867831"/>
                <a:gd name="connsiteY5" fmla="*/ 0 h 855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7831" h="855133">
                  <a:moveTo>
                    <a:pt x="0" y="0"/>
                  </a:moveTo>
                  <a:lnTo>
                    <a:pt x="867831" y="0"/>
                  </a:lnTo>
                  <a:lnTo>
                    <a:pt x="601133" y="419101"/>
                  </a:lnTo>
                  <a:lnTo>
                    <a:pt x="867831" y="855133"/>
                  </a:lnTo>
                  <a:lnTo>
                    <a:pt x="0" y="855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2C4E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667B4595-6ADB-44CA-AE5D-DEE9B5CD713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4222" y="4830239"/>
              <a:ext cx="476352" cy="2654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267539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standing in front of a crowd&#10;&#10;Description automatically generated">
            <a:extLst>
              <a:ext uri="{FF2B5EF4-FFF2-40B4-BE49-F238E27FC236}">
                <a16:creationId xmlns:a16="http://schemas.microsoft.com/office/drawing/2014/main" id="{4EB04B78-3758-4EBA-9B25-F749A0BC3ED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858000" cy="5154728"/>
          </a:xfrm>
          <a:prstGeom prst="rect">
            <a:avLst/>
          </a:prstGeom>
        </p:spPr>
      </p:pic>
      <p:sp>
        <p:nvSpPr>
          <p:cNvPr id="23" name="Title 10">
            <a:extLst>
              <a:ext uri="{FF2B5EF4-FFF2-40B4-BE49-F238E27FC236}">
                <a16:creationId xmlns:a16="http://schemas.microsoft.com/office/drawing/2014/main" id="{FBE67F53-A78F-40B3-924B-80A7D1A881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05981"/>
            <a:ext cx="6172200" cy="725497"/>
          </a:xfrm>
        </p:spPr>
        <p:txBody>
          <a:bodyPr>
            <a:noAutofit/>
          </a:bodyPr>
          <a:lstStyle>
            <a:lvl1pPr algn="l">
              <a:lnSpc>
                <a:spcPct val="80000"/>
              </a:lnSpc>
              <a:defRPr sz="2800">
                <a:solidFill>
                  <a:srgbClr val="17376D"/>
                </a:solidFill>
                <a:latin typeface="Arial Black"/>
                <a:cs typeface="Arial Black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6363308D-82C9-4BF8-90E1-2108758969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3257" y="1453928"/>
            <a:ext cx="6171843" cy="3280304"/>
          </a:xfrm>
        </p:spPr>
        <p:txBody>
          <a:bodyPr numCol="1" spcCol="197266">
            <a:normAutofit/>
          </a:bodyPr>
          <a:lstStyle>
            <a:lvl1pPr marL="285750" indent="-285750">
              <a:lnSpc>
                <a:spcPct val="120000"/>
              </a:lnSpc>
              <a:buFont typeface="Arial" panose="020B0604020202020204" pitchFamily="34" charset="0"/>
              <a:buChar char="•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08180" indent="0">
              <a:buNone/>
              <a:defRPr sz="1600">
                <a:solidFill>
                  <a:schemeClr val="bg1"/>
                </a:solidFill>
              </a:defRPr>
            </a:lvl2pPr>
            <a:lvl3pPr marL="816362" indent="0">
              <a:buNone/>
              <a:defRPr sz="1400">
                <a:solidFill>
                  <a:schemeClr val="bg1"/>
                </a:solidFill>
              </a:defRPr>
            </a:lvl3pPr>
            <a:lvl4pPr marL="1224542" indent="0">
              <a:buNone/>
              <a:defRPr sz="600">
                <a:solidFill>
                  <a:schemeClr val="bg1"/>
                </a:solidFill>
              </a:defRPr>
            </a:lvl4pPr>
            <a:lvl5pPr marL="1632723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en-US" sz="1600" dirty="0"/>
          </a:p>
          <a:p>
            <a:pPr lvl="2"/>
            <a:endParaRPr lang="en-US" dirty="0"/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EE2231D3-AC6B-4680-85A6-AF67BB606D0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43257" y="945606"/>
            <a:ext cx="4286944" cy="303384"/>
          </a:xfrm>
        </p:spPr>
        <p:txBody>
          <a:bodyPr>
            <a:noAutofit/>
          </a:bodyPr>
          <a:lstStyle>
            <a:lvl1pPr marL="0" indent="0">
              <a:buNone/>
              <a:defRPr sz="1800" i="1">
                <a:solidFill>
                  <a:srgbClr val="139D8E"/>
                </a:solidFill>
                <a:latin typeface="Arial"/>
                <a:cs typeface="Arial"/>
              </a:defRPr>
            </a:lvl1pPr>
            <a:lvl2pPr marL="408180" indent="0">
              <a:buNone/>
              <a:defRPr sz="1400">
                <a:latin typeface="Arial"/>
                <a:cs typeface="Arial"/>
              </a:defRPr>
            </a:lvl2pPr>
            <a:lvl3pPr marL="816362" indent="0">
              <a:buNone/>
              <a:defRPr sz="1400">
                <a:latin typeface="Arial"/>
                <a:cs typeface="Arial"/>
              </a:defRPr>
            </a:lvl3pPr>
            <a:lvl4pPr marL="1224542" indent="0">
              <a:buNone/>
              <a:defRPr sz="1400">
                <a:latin typeface="Arial"/>
                <a:cs typeface="Arial"/>
              </a:defRPr>
            </a:lvl4pPr>
            <a:lvl5pPr marL="1632723" indent="0">
              <a:buNone/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6" name="Slide Number Placeholder 13">
            <a:extLst>
              <a:ext uri="{FF2B5EF4-FFF2-40B4-BE49-F238E27FC236}">
                <a16:creationId xmlns:a16="http://schemas.microsoft.com/office/drawing/2014/main" id="{1DF78BD8-5BF9-4C3A-8D03-C93FA60FD9B3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4914900" y="4767263"/>
            <a:ext cx="1600200" cy="273844"/>
          </a:xfrm>
        </p:spPr>
        <p:txBody>
          <a:bodyPr/>
          <a:lstStyle/>
          <a:p>
            <a:fld id="{2DE96EAB-BA9C-424E-B507-24E718D2C5A3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C496F0A-11EC-48D2-BE6D-5024F9956828}"/>
              </a:ext>
            </a:extLst>
          </p:cNvPr>
          <p:cNvGrpSpPr/>
          <p:nvPr userDrawn="1"/>
        </p:nvGrpSpPr>
        <p:grpSpPr>
          <a:xfrm>
            <a:off x="134221" y="4666368"/>
            <a:ext cx="429982" cy="475633"/>
            <a:chOff x="134222" y="4667864"/>
            <a:chExt cx="476352" cy="475633"/>
          </a:xfrm>
        </p:grpSpPr>
        <p:sp>
          <p:nvSpPr>
            <p:cNvPr id="11" name="Arrow: Pentagon 1">
              <a:extLst>
                <a:ext uri="{FF2B5EF4-FFF2-40B4-BE49-F238E27FC236}">
                  <a16:creationId xmlns:a16="http://schemas.microsoft.com/office/drawing/2014/main" id="{07E8485E-55CA-4FC2-A97D-84860C4B1183}"/>
                </a:ext>
              </a:extLst>
            </p:cNvPr>
            <p:cNvSpPr/>
            <p:nvPr userDrawn="1"/>
          </p:nvSpPr>
          <p:spPr>
            <a:xfrm rot="16200000">
              <a:off x="134581" y="4667505"/>
              <a:ext cx="475633" cy="476352"/>
            </a:xfrm>
            <a:custGeom>
              <a:avLst/>
              <a:gdLst>
                <a:gd name="connsiteX0" fmla="*/ 0 w 1439333"/>
                <a:gd name="connsiteY0" fmla="*/ 0 h 855133"/>
                <a:gd name="connsiteX1" fmla="*/ 867831 w 1439333"/>
                <a:gd name="connsiteY1" fmla="*/ 0 h 855133"/>
                <a:gd name="connsiteX2" fmla="*/ 1439333 w 1439333"/>
                <a:gd name="connsiteY2" fmla="*/ 427567 h 855133"/>
                <a:gd name="connsiteX3" fmla="*/ 867831 w 1439333"/>
                <a:gd name="connsiteY3" fmla="*/ 855133 h 855133"/>
                <a:gd name="connsiteX4" fmla="*/ 0 w 1439333"/>
                <a:gd name="connsiteY4" fmla="*/ 855133 h 855133"/>
                <a:gd name="connsiteX5" fmla="*/ 0 w 1439333"/>
                <a:gd name="connsiteY5" fmla="*/ 0 h 855133"/>
                <a:gd name="connsiteX0" fmla="*/ 0 w 867831"/>
                <a:gd name="connsiteY0" fmla="*/ 0 h 855133"/>
                <a:gd name="connsiteX1" fmla="*/ 867831 w 867831"/>
                <a:gd name="connsiteY1" fmla="*/ 0 h 855133"/>
                <a:gd name="connsiteX2" fmla="*/ 457199 w 867831"/>
                <a:gd name="connsiteY2" fmla="*/ 419101 h 855133"/>
                <a:gd name="connsiteX3" fmla="*/ 867831 w 867831"/>
                <a:gd name="connsiteY3" fmla="*/ 855133 h 855133"/>
                <a:gd name="connsiteX4" fmla="*/ 0 w 867831"/>
                <a:gd name="connsiteY4" fmla="*/ 855133 h 855133"/>
                <a:gd name="connsiteX5" fmla="*/ 0 w 867831"/>
                <a:gd name="connsiteY5" fmla="*/ 0 h 855133"/>
                <a:gd name="connsiteX0" fmla="*/ 0 w 867831"/>
                <a:gd name="connsiteY0" fmla="*/ 0 h 855133"/>
                <a:gd name="connsiteX1" fmla="*/ 867831 w 867831"/>
                <a:gd name="connsiteY1" fmla="*/ 0 h 855133"/>
                <a:gd name="connsiteX2" fmla="*/ 601133 w 867831"/>
                <a:gd name="connsiteY2" fmla="*/ 419101 h 855133"/>
                <a:gd name="connsiteX3" fmla="*/ 867831 w 867831"/>
                <a:gd name="connsiteY3" fmla="*/ 855133 h 855133"/>
                <a:gd name="connsiteX4" fmla="*/ 0 w 867831"/>
                <a:gd name="connsiteY4" fmla="*/ 855133 h 855133"/>
                <a:gd name="connsiteX5" fmla="*/ 0 w 867831"/>
                <a:gd name="connsiteY5" fmla="*/ 0 h 855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7831" h="855133">
                  <a:moveTo>
                    <a:pt x="0" y="0"/>
                  </a:moveTo>
                  <a:lnTo>
                    <a:pt x="867831" y="0"/>
                  </a:lnTo>
                  <a:lnTo>
                    <a:pt x="601133" y="419101"/>
                  </a:lnTo>
                  <a:lnTo>
                    <a:pt x="867831" y="855133"/>
                  </a:lnTo>
                  <a:lnTo>
                    <a:pt x="0" y="855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2C4E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654F40A6-22EC-4772-8B60-29769430F8F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4222" y="4830239"/>
              <a:ext cx="476352" cy="2654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083074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person, man, outdoor, ground&#10;&#10;Description automatically generated">
            <a:extLst>
              <a:ext uri="{FF2B5EF4-FFF2-40B4-BE49-F238E27FC236}">
                <a16:creationId xmlns:a16="http://schemas.microsoft.com/office/drawing/2014/main" id="{7F76ABA0-4C3E-4C54-8252-DDD84CB878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858000" cy="5150872"/>
          </a:xfrm>
          <a:prstGeom prst="rect">
            <a:avLst/>
          </a:prstGeom>
        </p:spPr>
      </p:pic>
      <p:sp>
        <p:nvSpPr>
          <p:cNvPr id="23" name="Title 10">
            <a:extLst>
              <a:ext uri="{FF2B5EF4-FFF2-40B4-BE49-F238E27FC236}">
                <a16:creationId xmlns:a16="http://schemas.microsoft.com/office/drawing/2014/main" id="{FBE67F53-A78F-40B3-924B-80A7D1A881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05981"/>
            <a:ext cx="6171843" cy="725497"/>
          </a:xfrm>
        </p:spPr>
        <p:txBody>
          <a:bodyPr>
            <a:noAutofit/>
          </a:bodyPr>
          <a:lstStyle>
            <a:lvl1pPr algn="l">
              <a:lnSpc>
                <a:spcPct val="80000"/>
              </a:lnSpc>
              <a:defRPr sz="2800">
                <a:solidFill>
                  <a:srgbClr val="17376D"/>
                </a:solidFill>
                <a:latin typeface="Arial Black"/>
                <a:cs typeface="Arial Black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6363308D-82C9-4BF8-90E1-2108758969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3257" y="1453928"/>
            <a:ext cx="6171843" cy="3280304"/>
          </a:xfrm>
        </p:spPr>
        <p:txBody>
          <a:bodyPr numCol="1" spcCol="197266">
            <a:normAutofit/>
          </a:bodyPr>
          <a:lstStyle>
            <a:lvl1pPr marL="285750" indent="-285750">
              <a:lnSpc>
                <a:spcPct val="120000"/>
              </a:lnSpc>
              <a:buFont typeface="Arial" panose="020B0604020202020204" pitchFamily="34" charset="0"/>
              <a:buChar char="•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08180" indent="0">
              <a:buNone/>
              <a:defRPr sz="1600">
                <a:solidFill>
                  <a:schemeClr val="bg1"/>
                </a:solidFill>
              </a:defRPr>
            </a:lvl2pPr>
            <a:lvl3pPr marL="816362" indent="0">
              <a:buNone/>
              <a:defRPr sz="1400">
                <a:solidFill>
                  <a:schemeClr val="bg1"/>
                </a:solidFill>
              </a:defRPr>
            </a:lvl3pPr>
            <a:lvl4pPr marL="1224542" indent="0">
              <a:buNone/>
              <a:defRPr sz="600">
                <a:solidFill>
                  <a:schemeClr val="bg1"/>
                </a:solidFill>
              </a:defRPr>
            </a:lvl4pPr>
            <a:lvl5pPr marL="1632723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en-US" sz="1600" dirty="0"/>
          </a:p>
          <a:p>
            <a:pPr lvl="2"/>
            <a:endParaRPr lang="en-US" dirty="0"/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EE2231D3-AC6B-4680-85A6-AF67BB606D0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43257" y="945606"/>
            <a:ext cx="4286944" cy="303384"/>
          </a:xfrm>
        </p:spPr>
        <p:txBody>
          <a:bodyPr>
            <a:noAutofit/>
          </a:bodyPr>
          <a:lstStyle>
            <a:lvl1pPr marL="0" indent="0">
              <a:buNone/>
              <a:defRPr sz="1800" i="1">
                <a:solidFill>
                  <a:srgbClr val="139D8E"/>
                </a:solidFill>
                <a:latin typeface="Arial"/>
                <a:cs typeface="Arial"/>
              </a:defRPr>
            </a:lvl1pPr>
            <a:lvl2pPr marL="408180" indent="0">
              <a:buNone/>
              <a:defRPr sz="1400">
                <a:latin typeface="Arial"/>
                <a:cs typeface="Arial"/>
              </a:defRPr>
            </a:lvl2pPr>
            <a:lvl3pPr marL="816362" indent="0">
              <a:buNone/>
              <a:defRPr sz="1400">
                <a:latin typeface="Arial"/>
                <a:cs typeface="Arial"/>
              </a:defRPr>
            </a:lvl3pPr>
            <a:lvl4pPr marL="1224542" indent="0">
              <a:buNone/>
              <a:defRPr sz="1400">
                <a:latin typeface="Arial"/>
                <a:cs typeface="Arial"/>
              </a:defRPr>
            </a:lvl4pPr>
            <a:lvl5pPr marL="1632723" indent="0">
              <a:buNone/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6" name="Slide Number Placeholder 13">
            <a:extLst>
              <a:ext uri="{FF2B5EF4-FFF2-40B4-BE49-F238E27FC236}">
                <a16:creationId xmlns:a16="http://schemas.microsoft.com/office/drawing/2014/main" id="{1DF78BD8-5BF9-4C3A-8D03-C93FA60FD9B3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4914900" y="4767263"/>
            <a:ext cx="1600200" cy="273844"/>
          </a:xfrm>
        </p:spPr>
        <p:txBody>
          <a:bodyPr/>
          <a:lstStyle/>
          <a:p>
            <a:fld id="{2DE96EAB-BA9C-424E-B507-24E718D2C5A3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848E3DB-60D2-47C5-B5C1-AE909633448D}"/>
              </a:ext>
            </a:extLst>
          </p:cNvPr>
          <p:cNvGrpSpPr/>
          <p:nvPr userDrawn="1"/>
        </p:nvGrpSpPr>
        <p:grpSpPr>
          <a:xfrm>
            <a:off x="134221" y="4666368"/>
            <a:ext cx="429982" cy="475633"/>
            <a:chOff x="134222" y="4667864"/>
            <a:chExt cx="476352" cy="475633"/>
          </a:xfrm>
        </p:grpSpPr>
        <p:sp>
          <p:nvSpPr>
            <p:cNvPr id="11" name="Arrow: Pentagon 1">
              <a:extLst>
                <a:ext uri="{FF2B5EF4-FFF2-40B4-BE49-F238E27FC236}">
                  <a16:creationId xmlns:a16="http://schemas.microsoft.com/office/drawing/2014/main" id="{0CA2F23B-5239-46CE-A208-43975C9FE139}"/>
                </a:ext>
              </a:extLst>
            </p:cNvPr>
            <p:cNvSpPr/>
            <p:nvPr userDrawn="1"/>
          </p:nvSpPr>
          <p:spPr>
            <a:xfrm rot="16200000">
              <a:off x="134581" y="4667505"/>
              <a:ext cx="475633" cy="476352"/>
            </a:xfrm>
            <a:custGeom>
              <a:avLst/>
              <a:gdLst>
                <a:gd name="connsiteX0" fmla="*/ 0 w 1439333"/>
                <a:gd name="connsiteY0" fmla="*/ 0 h 855133"/>
                <a:gd name="connsiteX1" fmla="*/ 867831 w 1439333"/>
                <a:gd name="connsiteY1" fmla="*/ 0 h 855133"/>
                <a:gd name="connsiteX2" fmla="*/ 1439333 w 1439333"/>
                <a:gd name="connsiteY2" fmla="*/ 427567 h 855133"/>
                <a:gd name="connsiteX3" fmla="*/ 867831 w 1439333"/>
                <a:gd name="connsiteY3" fmla="*/ 855133 h 855133"/>
                <a:gd name="connsiteX4" fmla="*/ 0 w 1439333"/>
                <a:gd name="connsiteY4" fmla="*/ 855133 h 855133"/>
                <a:gd name="connsiteX5" fmla="*/ 0 w 1439333"/>
                <a:gd name="connsiteY5" fmla="*/ 0 h 855133"/>
                <a:gd name="connsiteX0" fmla="*/ 0 w 867831"/>
                <a:gd name="connsiteY0" fmla="*/ 0 h 855133"/>
                <a:gd name="connsiteX1" fmla="*/ 867831 w 867831"/>
                <a:gd name="connsiteY1" fmla="*/ 0 h 855133"/>
                <a:gd name="connsiteX2" fmla="*/ 457199 w 867831"/>
                <a:gd name="connsiteY2" fmla="*/ 419101 h 855133"/>
                <a:gd name="connsiteX3" fmla="*/ 867831 w 867831"/>
                <a:gd name="connsiteY3" fmla="*/ 855133 h 855133"/>
                <a:gd name="connsiteX4" fmla="*/ 0 w 867831"/>
                <a:gd name="connsiteY4" fmla="*/ 855133 h 855133"/>
                <a:gd name="connsiteX5" fmla="*/ 0 w 867831"/>
                <a:gd name="connsiteY5" fmla="*/ 0 h 855133"/>
                <a:gd name="connsiteX0" fmla="*/ 0 w 867831"/>
                <a:gd name="connsiteY0" fmla="*/ 0 h 855133"/>
                <a:gd name="connsiteX1" fmla="*/ 867831 w 867831"/>
                <a:gd name="connsiteY1" fmla="*/ 0 h 855133"/>
                <a:gd name="connsiteX2" fmla="*/ 601133 w 867831"/>
                <a:gd name="connsiteY2" fmla="*/ 419101 h 855133"/>
                <a:gd name="connsiteX3" fmla="*/ 867831 w 867831"/>
                <a:gd name="connsiteY3" fmla="*/ 855133 h 855133"/>
                <a:gd name="connsiteX4" fmla="*/ 0 w 867831"/>
                <a:gd name="connsiteY4" fmla="*/ 855133 h 855133"/>
                <a:gd name="connsiteX5" fmla="*/ 0 w 867831"/>
                <a:gd name="connsiteY5" fmla="*/ 0 h 855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7831" h="855133">
                  <a:moveTo>
                    <a:pt x="0" y="0"/>
                  </a:moveTo>
                  <a:lnTo>
                    <a:pt x="867831" y="0"/>
                  </a:lnTo>
                  <a:lnTo>
                    <a:pt x="601133" y="419101"/>
                  </a:lnTo>
                  <a:lnTo>
                    <a:pt x="867831" y="855133"/>
                  </a:lnTo>
                  <a:lnTo>
                    <a:pt x="0" y="855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2C4E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F6A1C63D-B6FB-4942-A0DF-7627C0BF5B0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4222" y="4830239"/>
              <a:ext cx="476352" cy="2654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916468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Image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06CE88EC-94B7-4C0B-A4F2-DC81CD412941}"/>
              </a:ext>
            </a:extLst>
          </p:cNvPr>
          <p:cNvGrpSpPr/>
          <p:nvPr userDrawn="1"/>
        </p:nvGrpSpPr>
        <p:grpSpPr>
          <a:xfrm>
            <a:off x="43374" y="3884769"/>
            <a:ext cx="6776010" cy="1198907"/>
            <a:chOff x="-52661" y="3856458"/>
            <a:chExt cx="9034680" cy="1344837"/>
          </a:xfrm>
        </p:grpSpPr>
        <p:pic>
          <p:nvPicPr>
            <p:cNvPr id="6" name="Picture 5" descr="A group of people sitting at a table&#10;&#10;Description automatically generated">
              <a:extLst>
                <a:ext uri="{FF2B5EF4-FFF2-40B4-BE49-F238E27FC236}">
                  <a16:creationId xmlns:a16="http://schemas.microsoft.com/office/drawing/2014/main" id="{3139FA82-1528-4B9F-9E7F-AA9A2847FFD5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227379" y="3856458"/>
              <a:ext cx="2194560" cy="1344837"/>
            </a:xfrm>
            <a:prstGeom prst="rect">
              <a:avLst/>
            </a:prstGeom>
          </p:spPr>
        </p:pic>
        <p:pic>
          <p:nvPicPr>
            <p:cNvPr id="18" name="Picture 17" descr="A person sitting at a desk using a computer&#10;&#10;Description automatically generated">
              <a:extLst>
                <a:ext uri="{FF2B5EF4-FFF2-40B4-BE49-F238E27FC236}">
                  <a16:creationId xmlns:a16="http://schemas.microsoft.com/office/drawing/2014/main" id="{06AE0724-6CF9-4B3C-BBA8-106F90BFF7A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437"/>
            <a:stretch/>
          </p:blipFill>
          <p:spPr>
            <a:xfrm>
              <a:off x="-52661" y="3875173"/>
              <a:ext cx="2194560" cy="1324866"/>
            </a:xfrm>
            <a:prstGeom prst="rect">
              <a:avLst/>
            </a:prstGeom>
          </p:spPr>
        </p:pic>
        <p:pic>
          <p:nvPicPr>
            <p:cNvPr id="20" name="Picture 19" descr="A person standing in front of a window&#10;&#10;Description automatically generated">
              <a:extLst>
                <a:ext uri="{FF2B5EF4-FFF2-40B4-BE49-F238E27FC236}">
                  <a16:creationId xmlns:a16="http://schemas.microsoft.com/office/drawing/2014/main" id="{09D9FC39-5E23-4912-AB5C-3315E5F10046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787459" y="3858158"/>
              <a:ext cx="2194560" cy="1342994"/>
            </a:xfrm>
            <a:prstGeom prst="rect">
              <a:avLst/>
            </a:prstGeom>
          </p:spPr>
        </p:pic>
        <p:pic>
          <p:nvPicPr>
            <p:cNvPr id="23" name="Picture 22" descr="A close up of a sign&#10;&#10;Description automatically generated">
              <a:extLst>
                <a:ext uri="{FF2B5EF4-FFF2-40B4-BE49-F238E27FC236}">
                  <a16:creationId xmlns:a16="http://schemas.microsoft.com/office/drawing/2014/main" id="{E2FE8A76-0944-4CF5-AF9B-21E339501E7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07419" y="3858301"/>
              <a:ext cx="2194560" cy="1342994"/>
            </a:xfrm>
            <a:prstGeom prst="rect">
              <a:avLst/>
            </a:prstGeom>
          </p:spPr>
        </p:pic>
      </p:grpSp>
      <p:sp>
        <p:nvSpPr>
          <p:cNvPr id="11" name="Title 10"/>
          <p:cNvSpPr>
            <a:spLocks noGrp="1"/>
          </p:cNvSpPr>
          <p:nvPr userDrawn="1">
            <p:ph type="title"/>
          </p:nvPr>
        </p:nvSpPr>
        <p:spPr>
          <a:xfrm>
            <a:off x="342900" y="205981"/>
            <a:ext cx="5014254" cy="725497"/>
          </a:xfrm>
        </p:spPr>
        <p:txBody>
          <a:bodyPr>
            <a:noAutofit/>
          </a:bodyPr>
          <a:lstStyle>
            <a:lvl1pPr algn="l">
              <a:lnSpc>
                <a:spcPct val="80000"/>
              </a:lnSpc>
              <a:defRPr sz="2800">
                <a:solidFill>
                  <a:srgbClr val="17376D"/>
                </a:solidFill>
                <a:latin typeface="Arial Black"/>
                <a:cs typeface="Arial Black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 userDrawn="1">
            <p:ph type="body" sz="quarter" idx="13"/>
          </p:nvPr>
        </p:nvSpPr>
        <p:spPr>
          <a:xfrm>
            <a:off x="343258" y="1453927"/>
            <a:ext cx="6188171" cy="2225328"/>
          </a:xfrm>
        </p:spPr>
        <p:txBody>
          <a:bodyPr numCol="1" spcCol="197266">
            <a:normAutofit/>
          </a:bodyPr>
          <a:lstStyle>
            <a:lvl1pPr marL="0" indent="0">
              <a:lnSpc>
                <a:spcPct val="120000"/>
              </a:lnSpc>
              <a:buNone/>
              <a:defRPr lang="en-US"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08180" indent="0">
              <a:buNone/>
              <a:defRPr sz="1600">
                <a:solidFill>
                  <a:schemeClr val="bg1"/>
                </a:solidFill>
              </a:defRPr>
            </a:lvl2pPr>
            <a:lvl3pPr marL="816362" indent="0">
              <a:buNone/>
              <a:defRPr sz="1400">
                <a:solidFill>
                  <a:schemeClr val="bg1"/>
                </a:solidFill>
              </a:defRPr>
            </a:lvl3pPr>
            <a:lvl4pPr marL="1224542" indent="0">
              <a:buNone/>
              <a:defRPr sz="600">
                <a:solidFill>
                  <a:schemeClr val="bg1"/>
                </a:solidFill>
              </a:defRPr>
            </a:lvl4pPr>
            <a:lvl5pPr marL="1632723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en-US" sz="1600" dirty="0"/>
          </a:p>
          <a:p>
            <a:pPr lvl="2"/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 userDrawn="1">
            <p:ph type="body" sz="quarter" idx="16"/>
          </p:nvPr>
        </p:nvSpPr>
        <p:spPr>
          <a:xfrm>
            <a:off x="343257" y="945029"/>
            <a:ext cx="5014397" cy="303384"/>
          </a:xfrm>
        </p:spPr>
        <p:txBody>
          <a:bodyPr>
            <a:noAutofit/>
          </a:bodyPr>
          <a:lstStyle>
            <a:lvl1pPr marL="0" indent="0">
              <a:buNone/>
              <a:defRPr sz="1800" i="1">
                <a:solidFill>
                  <a:srgbClr val="139D8E"/>
                </a:solidFill>
                <a:latin typeface="Arial"/>
                <a:cs typeface="Arial"/>
              </a:defRPr>
            </a:lvl1pPr>
            <a:lvl2pPr marL="408180" indent="0">
              <a:buNone/>
              <a:defRPr sz="1400">
                <a:latin typeface="Arial"/>
                <a:cs typeface="Arial"/>
              </a:defRPr>
            </a:lvl2pPr>
            <a:lvl3pPr marL="816362" indent="0">
              <a:buNone/>
              <a:defRPr sz="1400">
                <a:latin typeface="Arial"/>
                <a:cs typeface="Arial"/>
              </a:defRPr>
            </a:lvl3pPr>
            <a:lvl4pPr marL="1224542" indent="0">
              <a:buNone/>
              <a:defRPr sz="1400">
                <a:latin typeface="Arial"/>
                <a:cs typeface="Arial"/>
              </a:defRPr>
            </a:lvl4pPr>
            <a:lvl5pPr marL="1632723" indent="0">
              <a:buNone/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6EDF44A1-AF51-49FC-B29D-1DA035CBDA7F}"/>
              </a:ext>
            </a:extLst>
          </p:cNvPr>
          <p:cNvSpPr>
            <a:spLocks noGrp="1"/>
          </p:cNvSpPr>
          <p:nvPr userDrawn="1">
            <p:ph type="sldNum" sz="quarter" idx="19"/>
          </p:nvPr>
        </p:nvSpPr>
        <p:spPr/>
        <p:txBody>
          <a:bodyPr/>
          <a:lstStyle/>
          <a:p>
            <a:fld id="{2DE96EAB-BA9C-424E-B507-24E718D2C5A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5" name="Picture 24" descr="blocks.png">
            <a:extLst>
              <a:ext uri="{FF2B5EF4-FFF2-40B4-BE49-F238E27FC236}">
                <a16:creationId xmlns:a16="http://schemas.microsoft.com/office/drawing/2014/main" id="{F69239D7-870B-4C2B-8910-9D9760EE71B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 flipV="1">
            <a:off x="5799991" y="-67759"/>
            <a:ext cx="1119786" cy="2273360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A5BED26C-AD8D-4305-9254-E495238E46AE}"/>
              </a:ext>
            </a:extLst>
          </p:cNvPr>
          <p:cNvGrpSpPr/>
          <p:nvPr userDrawn="1"/>
        </p:nvGrpSpPr>
        <p:grpSpPr>
          <a:xfrm>
            <a:off x="134221" y="4666368"/>
            <a:ext cx="429982" cy="475633"/>
            <a:chOff x="134222" y="4667864"/>
            <a:chExt cx="476352" cy="475633"/>
          </a:xfrm>
        </p:grpSpPr>
        <p:sp>
          <p:nvSpPr>
            <p:cNvPr id="27" name="Arrow: Pentagon 1">
              <a:extLst>
                <a:ext uri="{FF2B5EF4-FFF2-40B4-BE49-F238E27FC236}">
                  <a16:creationId xmlns:a16="http://schemas.microsoft.com/office/drawing/2014/main" id="{088F9D11-B5CE-466C-B583-907ECD3AF10E}"/>
                </a:ext>
              </a:extLst>
            </p:cNvPr>
            <p:cNvSpPr/>
            <p:nvPr userDrawn="1"/>
          </p:nvSpPr>
          <p:spPr>
            <a:xfrm rot="16200000">
              <a:off x="134581" y="4667505"/>
              <a:ext cx="475633" cy="476352"/>
            </a:xfrm>
            <a:custGeom>
              <a:avLst/>
              <a:gdLst>
                <a:gd name="connsiteX0" fmla="*/ 0 w 1439333"/>
                <a:gd name="connsiteY0" fmla="*/ 0 h 855133"/>
                <a:gd name="connsiteX1" fmla="*/ 867831 w 1439333"/>
                <a:gd name="connsiteY1" fmla="*/ 0 h 855133"/>
                <a:gd name="connsiteX2" fmla="*/ 1439333 w 1439333"/>
                <a:gd name="connsiteY2" fmla="*/ 427567 h 855133"/>
                <a:gd name="connsiteX3" fmla="*/ 867831 w 1439333"/>
                <a:gd name="connsiteY3" fmla="*/ 855133 h 855133"/>
                <a:gd name="connsiteX4" fmla="*/ 0 w 1439333"/>
                <a:gd name="connsiteY4" fmla="*/ 855133 h 855133"/>
                <a:gd name="connsiteX5" fmla="*/ 0 w 1439333"/>
                <a:gd name="connsiteY5" fmla="*/ 0 h 855133"/>
                <a:gd name="connsiteX0" fmla="*/ 0 w 867831"/>
                <a:gd name="connsiteY0" fmla="*/ 0 h 855133"/>
                <a:gd name="connsiteX1" fmla="*/ 867831 w 867831"/>
                <a:gd name="connsiteY1" fmla="*/ 0 h 855133"/>
                <a:gd name="connsiteX2" fmla="*/ 457199 w 867831"/>
                <a:gd name="connsiteY2" fmla="*/ 419101 h 855133"/>
                <a:gd name="connsiteX3" fmla="*/ 867831 w 867831"/>
                <a:gd name="connsiteY3" fmla="*/ 855133 h 855133"/>
                <a:gd name="connsiteX4" fmla="*/ 0 w 867831"/>
                <a:gd name="connsiteY4" fmla="*/ 855133 h 855133"/>
                <a:gd name="connsiteX5" fmla="*/ 0 w 867831"/>
                <a:gd name="connsiteY5" fmla="*/ 0 h 855133"/>
                <a:gd name="connsiteX0" fmla="*/ 0 w 867831"/>
                <a:gd name="connsiteY0" fmla="*/ 0 h 855133"/>
                <a:gd name="connsiteX1" fmla="*/ 867831 w 867831"/>
                <a:gd name="connsiteY1" fmla="*/ 0 h 855133"/>
                <a:gd name="connsiteX2" fmla="*/ 601133 w 867831"/>
                <a:gd name="connsiteY2" fmla="*/ 419101 h 855133"/>
                <a:gd name="connsiteX3" fmla="*/ 867831 w 867831"/>
                <a:gd name="connsiteY3" fmla="*/ 855133 h 855133"/>
                <a:gd name="connsiteX4" fmla="*/ 0 w 867831"/>
                <a:gd name="connsiteY4" fmla="*/ 855133 h 855133"/>
                <a:gd name="connsiteX5" fmla="*/ 0 w 867831"/>
                <a:gd name="connsiteY5" fmla="*/ 0 h 855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7831" h="855133">
                  <a:moveTo>
                    <a:pt x="0" y="0"/>
                  </a:moveTo>
                  <a:lnTo>
                    <a:pt x="867831" y="0"/>
                  </a:lnTo>
                  <a:lnTo>
                    <a:pt x="601133" y="419101"/>
                  </a:lnTo>
                  <a:lnTo>
                    <a:pt x="867831" y="855133"/>
                  </a:lnTo>
                  <a:lnTo>
                    <a:pt x="0" y="855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2C4E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784D8E2C-CC3B-4AF6-8774-D5D969AE46E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4222" y="4830239"/>
              <a:ext cx="476352" cy="2654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89493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Image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342900" y="205981"/>
            <a:ext cx="5014254" cy="725497"/>
          </a:xfrm>
        </p:spPr>
        <p:txBody>
          <a:bodyPr>
            <a:normAutofit/>
          </a:bodyPr>
          <a:lstStyle>
            <a:lvl1pPr algn="l">
              <a:lnSpc>
                <a:spcPct val="80000"/>
              </a:lnSpc>
              <a:defRPr lang="en-US" sz="2800" kern="1200" dirty="0">
                <a:solidFill>
                  <a:srgbClr val="17376D"/>
                </a:solidFill>
                <a:latin typeface="Arial Black"/>
                <a:ea typeface="+mj-ea"/>
                <a:cs typeface="Arial Black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343257" y="1453929"/>
            <a:ext cx="5013897" cy="3063285"/>
          </a:xfrm>
        </p:spPr>
        <p:txBody>
          <a:bodyPr numCol="1" spcCol="197266">
            <a:normAutofit/>
          </a:bodyPr>
          <a:lstStyle>
            <a:lvl1pPr marL="285750" indent="-285750">
              <a:lnSpc>
                <a:spcPct val="120000"/>
              </a:lnSpc>
              <a:buFont typeface="Arial" panose="020B0604020202020204" pitchFamily="34" charset="0"/>
              <a:buChar char="•"/>
              <a:defRPr lang="en-US"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08180" indent="0">
              <a:buNone/>
              <a:defRPr sz="1600">
                <a:solidFill>
                  <a:schemeClr val="bg1"/>
                </a:solidFill>
              </a:defRPr>
            </a:lvl2pPr>
            <a:lvl3pPr marL="816362" indent="0">
              <a:buNone/>
              <a:defRPr sz="1400">
                <a:solidFill>
                  <a:schemeClr val="bg1"/>
                </a:solidFill>
              </a:defRPr>
            </a:lvl3pPr>
            <a:lvl4pPr marL="1224542" indent="0">
              <a:buNone/>
              <a:defRPr sz="600">
                <a:solidFill>
                  <a:schemeClr val="bg1"/>
                </a:solidFill>
              </a:defRPr>
            </a:lvl4pPr>
            <a:lvl5pPr marL="1632723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en-US" sz="1600" dirty="0"/>
          </a:p>
          <a:p>
            <a:pPr lvl="2"/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>
          <a:xfrm>
            <a:off x="343257" y="952980"/>
            <a:ext cx="5014397" cy="303384"/>
          </a:xfrm>
        </p:spPr>
        <p:txBody>
          <a:bodyPr>
            <a:noAutofit/>
          </a:bodyPr>
          <a:lstStyle>
            <a:lvl1pPr marL="0" indent="0">
              <a:buNone/>
              <a:defRPr lang="en-US" sz="1800" i="1" kern="1200" dirty="0">
                <a:solidFill>
                  <a:srgbClr val="139D8E"/>
                </a:solidFill>
                <a:latin typeface="Arial"/>
                <a:ea typeface="+mn-ea"/>
                <a:cs typeface="Arial"/>
              </a:defRPr>
            </a:lvl1pPr>
            <a:lvl2pPr marL="408180" indent="0">
              <a:buNone/>
              <a:defRPr sz="1400">
                <a:latin typeface="Arial"/>
                <a:cs typeface="Arial"/>
              </a:defRPr>
            </a:lvl2pPr>
            <a:lvl3pPr marL="816362" indent="0">
              <a:buNone/>
              <a:defRPr sz="1400">
                <a:latin typeface="Arial"/>
                <a:cs typeface="Arial"/>
              </a:defRPr>
            </a:lvl3pPr>
            <a:lvl4pPr marL="1224542" indent="0">
              <a:buNone/>
              <a:defRPr sz="1400">
                <a:latin typeface="Arial"/>
                <a:cs typeface="Arial"/>
              </a:defRPr>
            </a:lvl4pPr>
            <a:lvl5pPr marL="1632723" indent="0">
              <a:buNone/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2B629311-07B1-4A82-B83C-B4A06B80972F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2DE96EAB-BA9C-424E-B507-24E718D2C5A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3" descr="A picture containing person, man, outdoor, ground&#10;&#10;Description automatically generated">
            <a:extLst>
              <a:ext uri="{FF2B5EF4-FFF2-40B4-BE49-F238E27FC236}">
                <a16:creationId xmlns:a16="http://schemas.microsoft.com/office/drawing/2014/main" id="{30AD38FF-D20A-4387-A1E3-AFCA0EED86D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16646" y="3453784"/>
            <a:ext cx="1399680" cy="1406275"/>
          </a:xfrm>
          <a:prstGeom prst="rect">
            <a:avLst/>
          </a:prstGeom>
        </p:spPr>
      </p:pic>
      <p:pic>
        <p:nvPicPr>
          <p:cNvPr id="17" name="Picture 16" descr="A group of people sitting at a table looking at a computer&#10;&#10;Description automatically generated">
            <a:extLst>
              <a:ext uri="{FF2B5EF4-FFF2-40B4-BE49-F238E27FC236}">
                <a16:creationId xmlns:a16="http://schemas.microsoft.com/office/drawing/2014/main" id="{5BAE8DEB-D2D6-4E1C-9E82-8ED554E23E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5416647" y="1869395"/>
            <a:ext cx="1399680" cy="1406275"/>
          </a:xfrm>
          <a:prstGeom prst="rect">
            <a:avLst/>
          </a:prstGeom>
        </p:spPr>
      </p:pic>
      <p:pic>
        <p:nvPicPr>
          <p:cNvPr id="19" name="Picture 18" descr="A group of people looking at a cellphone&#10;&#10;Description automatically generated">
            <a:extLst>
              <a:ext uri="{FF2B5EF4-FFF2-40B4-BE49-F238E27FC236}">
                <a16:creationId xmlns:a16="http://schemas.microsoft.com/office/drawing/2014/main" id="{65BBD8A1-7DBF-45C4-BCFC-B5BDD8D795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16647" y="285004"/>
            <a:ext cx="1399680" cy="1406277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677F8AFC-F616-4C96-B36C-8B998F24D2CF}"/>
              </a:ext>
            </a:extLst>
          </p:cNvPr>
          <p:cNvGrpSpPr/>
          <p:nvPr userDrawn="1"/>
        </p:nvGrpSpPr>
        <p:grpSpPr>
          <a:xfrm>
            <a:off x="134221" y="4666368"/>
            <a:ext cx="429982" cy="475633"/>
            <a:chOff x="134222" y="4667864"/>
            <a:chExt cx="476352" cy="475633"/>
          </a:xfrm>
        </p:grpSpPr>
        <p:sp>
          <p:nvSpPr>
            <p:cNvPr id="16" name="Arrow: Pentagon 1">
              <a:extLst>
                <a:ext uri="{FF2B5EF4-FFF2-40B4-BE49-F238E27FC236}">
                  <a16:creationId xmlns:a16="http://schemas.microsoft.com/office/drawing/2014/main" id="{0110692D-E2AC-44BE-828E-E127FDF739E8}"/>
                </a:ext>
              </a:extLst>
            </p:cNvPr>
            <p:cNvSpPr/>
            <p:nvPr userDrawn="1"/>
          </p:nvSpPr>
          <p:spPr>
            <a:xfrm rot="16200000">
              <a:off x="134581" y="4667505"/>
              <a:ext cx="475633" cy="476352"/>
            </a:xfrm>
            <a:custGeom>
              <a:avLst/>
              <a:gdLst>
                <a:gd name="connsiteX0" fmla="*/ 0 w 1439333"/>
                <a:gd name="connsiteY0" fmla="*/ 0 h 855133"/>
                <a:gd name="connsiteX1" fmla="*/ 867831 w 1439333"/>
                <a:gd name="connsiteY1" fmla="*/ 0 h 855133"/>
                <a:gd name="connsiteX2" fmla="*/ 1439333 w 1439333"/>
                <a:gd name="connsiteY2" fmla="*/ 427567 h 855133"/>
                <a:gd name="connsiteX3" fmla="*/ 867831 w 1439333"/>
                <a:gd name="connsiteY3" fmla="*/ 855133 h 855133"/>
                <a:gd name="connsiteX4" fmla="*/ 0 w 1439333"/>
                <a:gd name="connsiteY4" fmla="*/ 855133 h 855133"/>
                <a:gd name="connsiteX5" fmla="*/ 0 w 1439333"/>
                <a:gd name="connsiteY5" fmla="*/ 0 h 855133"/>
                <a:gd name="connsiteX0" fmla="*/ 0 w 867831"/>
                <a:gd name="connsiteY0" fmla="*/ 0 h 855133"/>
                <a:gd name="connsiteX1" fmla="*/ 867831 w 867831"/>
                <a:gd name="connsiteY1" fmla="*/ 0 h 855133"/>
                <a:gd name="connsiteX2" fmla="*/ 457199 w 867831"/>
                <a:gd name="connsiteY2" fmla="*/ 419101 h 855133"/>
                <a:gd name="connsiteX3" fmla="*/ 867831 w 867831"/>
                <a:gd name="connsiteY3" fmla="*/ 855133 h 855133"/>
                <a:gd name="connsiteX4" fmla="*/ 0 w 867831"/>
                <a:gd name="connsiteY4" fmla="*/ 855133 h 855133"/>
                <a:gd name="connsiteX5" fmla="*/ 0 w 867831"/>
                <a:gd name="connsiteY5" fmla="*/ 0 h 855133"/>
                <a:gd name="connsiteX0" fmla="*/ 0 w 867831"/>
                <a:gd name="connsiteY0" fmla="*/ 0 h 855133"/>
                <a:gd name="connsiteX1" fmla="*/ 867831 w 867831"/>
                <a:gd name="connsiteY1" fmla="*/ 0 h 855133"/>
                <a:gd name="connsiteX2" fmla="*/ 601133 w 867831"/>
                <a:gd name="connsiteY2" fmla="*/ 419101 h 855133"/>
                <a:gd name="connsiteX3" fmla="*/ 867831 w 867831"/>
                <a:gd name="connsiteY3" fmla="*/ 855133 h 855133"/>
                <a:gd name="connsiteX4" fmla="*/ 0 w 867831"/>
                <a:gd name="connsiteY4" fmla="*/ 855133 h 855133"/>
                <a:gd name="connsiteX5" fmla="*/ 0 w 867831"/>
                <a:gd name="connsiteY5" fmla="*/ 0 h 855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7831" h="855133">
                  <a:moveTo>
                    <a:pt x="0" y="0"/>
                  </a:moveTo>
                  <a:lnTo>
                    <a:pt x="867831" y="0"/>
                  </a:lnTo>
                  <a:lnTo>
                    <a:pt x="601133" y="419101"/>
                  </a:lnTo>
                  <a:lnTo>
                    <a:pt x="867831" y="855133"/>
                  </a:lnTo>
                  <a:lnTo>
                    <a:pt x="0" y="855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2C4E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69A5D2F2-FDD6-4B05-AC4D-AD98A4C564E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4222" y="4830239"/>
              <a:ext cx="476352" cy="2654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5972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White St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342899" y="205981"/>
            <a:ext cx="5700432" cy="725497"/>
          </a:xfrm>
        </p:spPr>
        <p:txBody>
          <a:bodyPr>
            <a:normAutofit/>
          </a:bodyPr>
          <a:lstStyle>
            <a:lvl1pPr algn="l">
              <a:lnSpc>
                <a:spcPct val="80000"/>
              </a:lnSpc>
              <a:defRPr lang="en-US" sz="2800" kern="1200" dirty="0">
                <a:solidFill>
                  <a:srgbClr val="17376D"/>
                </a:solidFill>
                <a:latin typeface="Arial Black"/>
                <a:ea typeface="+mj-ea"/>
                <a:cs typeface="Arial Black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>
          <a:xfrm>
            <a:off x="343257" y="952980"/>
            <a:ext cx="5693596" cy="303384"/>
          </a:xfrm>
        </p:spPr>
        <p:txBody>
          <a:bodyPr>
            <a:noAutofit/>
          </a:bodyPr>
          <a:lstStyle>
            <a:lvl1pPr marL="0" indent="0">
              <a:buNone/>
              <a:defRPr lang="en-US" sz="1800" i="1" kern="1200" dirty="0">
                <a:solidFill>
                  <a:srgbClr val="139D8E"/>
                </a:solidFill>
                <a:latin typeface="Arial"/>
                <a:ea typeface="+mn-ea"/>
                <a:cs typeface="Arial"/>
              </a:defRPr>
            </a:lvl1pPr>
            <a:lvl2pPr marL="408180" indent="0">
              <a:buNone/>
              <a:defRPr sz="1400">
                <a:latin typeface="Arial"/>
                <a:cs typeface="Arial"/>
              </a:defRPr>
            </a:lvl2pPr>
            <a:lvl3pPr marL="816362" indent="0">
              <a:buNone/>
              <a:defRPr sz="1400">
                <a:latin typeface="Arial"/>
                <a:cs typeface="Arial"/>
              </a:defRPr>
            </a:lvl3pPr>
            <a:lvl4pPr marL="1224542" indent="0">
              <a:buNone/>
              <a:defRPr sz="1400">
                <a:latin typeface="Arial"/>
                <a:cs typeface="Arial"/>
              </a:defRPr>
            </a:lvl4pPr>
            <a:lvl5pPr marL="1632723" indent="0">
              <a:buNone/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606E77F9-3B6E-4464-B70B-8F4CF0CF4A1B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2DE96EAB-BA9C-424E-B507-24E718D2C5A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Chart Placeholder 15">
            <a:extLst>
              <a:ext uri="{FF2B5EF4-FFF2-40B4-BE49-F238E27FC236}">
                <a16:creationId xmlns:a16="http://schemas.microsoft.com/office/drawing/2014/main" id="{EC1772AB-9380-4594-B8DC-2CE1209EE38C}"/>
              </a:ext>
            </a:extLst>
          </p:cNvPr>
          <p:cNvSpPr>
            <a:spLocks noGrp="1"/>
          </p:cNvSpPr>
          <p:nvPr>
            <p:ph type="chart" sz="quarter" idx="20"/>
          </p:nvPr>
        </p:nvSpPr>
        <p:spPr>
          <a:xfrm>
            <a:off x="342900" y="1452800"/>
            <a:ext cx="5693569" cy="2946400"/>
          </a:xfrm>
        </p:spPr>
        <p:txBody>
          <a:bodyPr/>
          <a:lstStyle/>
          <a:p>
            <a:r>
              <a:rPr lang="en-US"/>
              <a:t>Click icon to add chart</a:t>
            </a:r>
            <a:endParaRPr lang="en-ZA"/>
          </a:p>
        </p:txBody>
      </p:sp>
      <p:pic>
        <p:nvPicPr>
          <p:cNvPr id="10" name="Picture 9" descr="blocks.png">
            <a:extLst>
              <a:ext uri="{FF2B5EF4-FFF2-40B4-BE49-F238E27FC236}">
                <a16:creationId xmlns:a16="http://schemas.microsoft.com/office/drawing/2014/main" id="{7350EE1C-0E26-4784-A4C8-46F8219F55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 flipV="1">
            <a:off x="5992828" y="0"/>
            <a:ext cx="865172" cy="1756449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D86869E7-CE6C-4894-BC53-8268DDBA9B6E}"/>
              </a:ext>
            </a:extLst>
          </p:cNvPr>
          <p:cNvGrpSpPr/>
          <p:nvPr userDrawn="1"/>
        </p:nvGrpSpPr>
        <p:grpSpPr>
          <a:xfrm>
            <a:off x="134221" y="4666368"/>
            <a:ext cx="429982" cy="475633"/>
            <a:chOff x="134222" y="4667864"/>
            <a:chExt cx="476352" cy="475633"/>
          </a:xfrm>
        </p:grpSpPr>
        <p:sp>
          <p:nvSpPr>
            <p:cNvPr id="19" name="Arrow: Pentagon 1">
              <a:extLst>
                <a:ext uri="{FF2B5EF4-FFF2-40B4-BE49-F238E27FC236}">
                  <a16:creationId xmlns:a16="http://schemas.microsoft.com/office/drawing/2014/main" id="{11AAF251-7ECB-4C7E-B735-39139FEFBBF0}"/>
                </a:ext>
              </a:extLst>
            </p:cNvPr>
            <p:cNvSpPr/>
            <p:nvPr userDrawn="1"/>
          </p:nvSpPr>
          <p:spPr>
            <a:xfrm rot="16200000">
              <a:off x="134581" y="4667505"/>
              <a:ext cx="475633" cy="476352"/>
            </a:xfrm>
            <a:custGeom>
              <a:avLst/>
              <a:gdLst>
                <a:gd name="connsiteX0" fmla="*/ 0 w 1439333"/>
                <a:gd name="connsiteY0" fmla="*/ 0 h 855133"/>
                <a:gd name="connsiteX1" fmla="*/ 867831 w 1439333"/>
                <a:gd name="connsiteY1" fmla="*/ 0 h 855133"/>
                <a:gd name="connsiteX2" fmla="*/ 1439333 w 1439333"/>
                <a:gd name="connsiteY2" fmla="*/ 427567 h 855133"/>
                <a:gd name="connsiteX3" fmla="*/ 867831 w 1439333"/>
                <a:gd name="connsiteY3" fmla="*/ 855133 h 855133"/>
                <a:gd name="connsiteX4" fmla="*/ 0 w 1439333"/>
                <a:gd name="connsiteY4" fmla="*/ 855133 h 855133"/>
                <a:gd name="connsiteX5" fmla="*/ 0 w 1439333"/>
                <a:gd name="connsiteY5" fmla="*/ 0 h 855133"/>
                <a:gd name="connsiteX0" fmla="*/ 0 w 867831"/>
                <a:gd name="connsiteY0" fmla="*/ 0 h 855133"/>
                <a:gd name="connsiteX1" fmla="*/ 867831 w 867831"/>
                <a:gd name="connsiteY1" fmla="*/ 0 h 855133"/>
                <a:gd name="connsiteX2" fmla="*/ 457199 w 867831"/>
                <a:gd name="connsiteY2" fmla="*/ 419101 h 855133"/>
                <a:gd name="connsiteX3" fmla="*/ 867831 w 867831"/>
                <a:gd name="connsiteY3" fmla="*/ 855133 h 855133"/>
                <a:gd name="connsiteX4" fmla="*/ 0 w 867831"/>
                <a:gd name="connsiteY4" fmla="*/ 855133 h 855133"/>
                <a:gd name="connsiteX5" fmla="*/ 0 w 867831"/>
                <a:gd name="connsiteY5" fmla="*/ 0 h 855133"/>
                <a:gd name="connsiteX0" fmla="*/ 0 w 867831"/>
                <a:gd name="connsiteY0" fmla="*/ 0 h 855133"/>
                <a:gd name="connsiteX1" fmla="*/ 867831 w 867831"/>
                <a:gd name="connsiteY1" fmla="*/ 0 h 855133"/>
                <a:gd name="connsiteX2" fmla="*/ 601133 w 867831"/>
                <a:gd name="connsiteY2" fmla="*/ 419101 h 855133"/>
                <a:gd name="connsiteX3" fmla="*/ 867831 w 867831"/>
                <a:gd name="connsiteY3" fmla="*/ 855133 h 855133"/>
                <a:gd name="connsiteX4" fmla="*/ 0 w 867831"/>
                <a:gd name="connsiteY4" fmla="*/ 855133 h 855133"/>
                <a:gd name="connsiteX5" fmla="*/ 0 w 867831"/>
                <a:gd name="connsiteY5" fmla="*/ 0 h 855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7831" h="855133">
                  <a:moveTo>
                    <a:pt x="0" y="0"/>
                  </a:moveTo>
                  <a:lnTo>
                    <a:pt x="867831" y="0"/>
                  </a:lnTo>
                  <a:lnTo>
                    <a:pt x="601133" y="419101"/>
                  </a:lnTo>
                  <a:lnTo>
                    <a:pt x="867831" y="855133"/>
                  </a:lnTo>
                  <a:lnTo>
                    <a:pt x="0" y="855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2C4E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1362A520-C8C6-4F57-9E51-A321739B83F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4222" y="4830239"/>
              <a:ext cx="476352" cy="2654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106809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_White St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342899" y="205981"/>
            <a:ext cx="5700432" cy="725497"/>
          </a:xfrm>
        </p:spPr>
        <p:txBody>
          <a:bodyPr>
            <a:normAutofit/>
          </a:bodyPr>
          <a:lstStyle>
            <a:lvl1pPr algn="l">
              <a:lnSpc>
                <a:spcPct val="80000"/>
              </a:lnSpc>
              <a:defRPr lang="en-US" sz="2800" kern="1200" dirty="0">
                <a:solidFill>
                  <a:srgbClr val="17376D"/>
                </a:solidFill>
                <a:latin typeface="Arial Black"/>
                <a:ea typeface="+mj-ea"/>
                <a:cs typeface="Arial Black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>
          <a:xfrm>
            <a:off x="343257" y="952980"/>
            <a:ext cx="5693596" cy="303384"/>
          </a:xfrm>
        </p:spPr>
        <p:txBody>
          <a:bodyPr>
            <a:noAutofit/>
          </a:bodyPr>
          <a:lstStyle>
            <a:lvl1pPr marL="0" indent="0">
              <a:buNone/>
              <a:defRPr lang="en-US" sz="1800" i="1" kern="1200" dirty="0">
                <a:solidFill>
                  <a:srgbClr val="139D8E"/>
                </a:solidFill>
                <a:latin typeface="Arial"/>
                <a:ea typeface="+mn-ea"/>
                <a:cs typeface="Arial"/>
              </a:defRPr>
            </a:lvl1pPr>
            <a:lvl2pPr marL="408180" indent="0">
              <a:buNone/>
              <a:defRPr sz="1400">
                <a:latin typeface="Arial"/>
                <a:cs typeface="Arial"/>
              </a:defRPr>
            </a:lvl2pPr>
            <a:lvl3pPr marL="816362" indent="0">
              <a:buNone/>
              <a:defRPr sz="1400">
                <a:latin typeface="Arial"/>
                <a:cs typeface="Arial"/>
              </a:defRPr>
            </a:lvl3pPr>
            <a:lvl4pPr marL="1224542" indent="0">
              <a:buNone/>
              <a:defRPr sz="1400">
                <a:latin typeface="Arial"/>
                <a:cs typeface="Arial"/>
              </a:defRPr>
            </a:lvl4pPr>
            <a:lvl5pPr marL="1632723" indent="0">
              <a:buNone/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606E77F9-3B6E-4464-B70B-8F4CF0CF4A1B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2DE96EAB-BA9C-424E-B507-24E718D2C5A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D231871-5BC7-4958-867B-34A135E43B7B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343257" y="1452800"/>
            <a:ext cx="5693596" cy="310973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ZA" dirty="0"/>
          </a:p>
        </p:txBody>
      </p:sp>
      <p:pic>
        <p:nvPicPr>
          <p:cNvPr id="10" name="Picture 9" descr="blocks.png">
            <a:extLst>
              <a:ext uri="{FF2B5EF4-FFF2-40B4-BE49-F238E27FC236}">
                <a16:creationId xmlns:a16="http://schemas.microsoft.com/office/drawing/2014/main" id="{57AC3DE2-DE04-4C94-B750-529C14FDE0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 flipV="1">
            <a:off x="5963797" y="-67759"/>
            <a:ext cx="955979" cy="1940804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EFB886C1-497A-4D85-ACB0-D5C9771BC722}"/>
              </a:ext>
            </a:extLst>
          </p:cNvPr>
          <p:cNvGrpSpPr/>
          <p:nvPr userDrawn="1"/>
        </p:nvGrpSpPr>
        <p:grpSpPr>
          <a:xfrm>
            <a:off x="134221" y="4666368"/>
            <a:ext cx="429982" cy="475633"/>
            <a:chOff x="134222" y="4667864"/>
            <a:chExt cx="476352" cy="475633"/>
          </a:xfrm>
        </p:grpSpPr>
        <p:sp>
          <p:nvSpPr>
            <p:cNvPr id="18" name="Arrow: Pentagon 1">
              <a:extLst>
                <a:ext uri="{FF2B5EF4-FFF2-40B4-BE49-F238E27FC236}">
                  <a16:creationId xmlns:a16="http://schemas.microsoft.com/office/drawing/2014/main" id="{9F597EDA-712B-44CF-A2C9-09DE13A0A5FA}"/>
                </a:ext>
              </a:extLst>
            </p:cNvPr>
            <p:cNvSpPr/>
            <p:nvPr userDrawn="1"/>
          </p:nvSpPr>
          <p:spPr>
            <a:xfrm rot="16200000">
              <a:off x="134581" y="4667505"/>
              <a:ext cx="475633" cy="476352"/>
            </a:xfrm>
            <a:custGeom>
              <a:avLst/>
              <a:gdLst>
                <a:gd name="connsiteX0" fmla="*/ 0 w 1439333"/>
                <a:gd name="connsiteY0" fmla="*/ 0 h 855133"/>
                <a:gd name="connsiteX1" fmla="*/ 867831 w 1439333"/>
                <a:gd name="connsiteY1" fmla="*/ 0 h 855133"/>
                <a:gd name="connsiteX2" fmla="*/ 1439333 w 1439333"/>
                <a:gd name="connsiteY2" fmla="*/ 427567 h 855133"/>
                <a:gd name="connsiteX3" fmla="*/ 867831 w 1439333"/>
                <a:gd name="connsiteY3" fmla="*/ 855133 h 855133"/>
                <a:gd name="connsiteX4" fmla="*/ 0 w 1439333"/>
                <a:gd name="connsiteY4" fmla="*/ 855133 h 855133"/>
                <a:gd name="connsiteX5" fmla="*/ 0 w 1439333"/>
                <a:gd name="connsiteY5" fmla="*/ 0 h 855133"/>
                <a:gd name="connsiteX0" fmla="*/ 0 w 867831"/>
                <a:gd name="connsiteY0" fmla="*/ 0 h 855133"/>
                <a:gd name="connsiteX1" fmla="*/ 867831 w 867831"/>
                <a:gd name="connsiteY1" fmla="*/ 0 h 855133"/>
                <a:gd name="connsiteX2" fmla="*/ 457199 w 867831"/>
                <a:gd name="connsiteY2" fmla="*/ 419101 h 855133"/>
                <a:gd name="connsiteX3" fmla="*/ 867831 w 867831"/>
                <a:gd name="connsiteY3" fmla="*/ 855133 h 855133"/>
                <a:gd name="connsiteX4" fmla="*/ 0 w 867831"/>
                <a:gd name="connsiteY4" fmla="*/ 855133 h 855133"/>
                <a:gd name="connsiteX5" fmla="*/ 0 w 867831"/>
                <a:gd name="connsiteY5" fmla="*/ 0 h 855133"/>
                <a:gd name="connsiteX0" fmla="*/ 0 w 867831"/>
                <a:gd name="connsiteY0" fmla="*/ 0 h 855133"/>
                <a:gd name="connsiteX1" fmla="*/ 867831 w 867831"/>
                <a:gd name="connsiteY1" fmla="*/ 0 h 855133"/>
                <a:gd name="connsiteX2" fmla="*/ 601133 w 867831"/>
                <a:gd name="connsiteY2" fmla="*/ 419101 h 855133"/>
                <a:gd name="connsiteX3" fmla="*/ 867831 w 867831"/>
                <a:gd name="connsiteY3" fmla="*/ 855133 h 855133"/>
                <a:gd name="connsiteX4" fmla="*/ 0 w 867831"/>
                <a:gd name="connsiteY4" fmla="*/ 855133 h 855133"/>
                <a:gd name="connsiteX5" fmla="*/ 0 w 867831"/>
                <a:gd name="connsiteY5" fmla="*/ 0 h 855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7831" h="855133">
                  <a:moveTo>
                    <a:pt x="0" y="0"/>
                  </a:moveTo>
                  <a:lnTo>
                    <a:pt x="867831" y="0"/>
                  </a:lnTo>
                  <a:lnTo>
                    <a:pt x="601133" y="419101"/>
                  </a:lnTo>
                  <a:lnTo>
                    <a:pt x="867831" y="855133"/>
                  </a:lnTo>
                  <a:lnTo>
                    <a:pt x="0" y="855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2C4E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D4541BB8-4FC8-4CE4-BF9F-B2ADFB2D8BE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4222" y="4830239"/>
              <a:ext cx="476352" cy="2654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185491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_White St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342899" y="205981"/>
            <a:ext cx="5700432" cy="725497"/>
          </a:xfrm>
        </p:spPr>
        <p:txBody>
          <a:bodyPr>
            <a:normAutofit/>
          </a:bodyPr>
          <a:lstStyle>
            <a:lvl1pPr algn="l">
              <a:lnSpc>
                <a:spcPct val="80000"/>
              </a:lnSpc>
              <a:defRPr lang="en-US" sz="2800" kern="1200" dirty="0">
                <a:solidFill>
                  <a:srgbClr val="17376D"/>
                </a:solidFill>
                <a:latin typeface="Arial Black"/>
                <a:ea typeface="+mj-ea"/>
                <a:cs typeface="Arial Black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>
          <a:xfrm>
            <a:off x="343257" y="952980"/>
            <a:ext cx="5693596" cy="303384"/>
          </a:xfrm>
        </p:spPr>
        <p:txBody>
          <a:bodyPr>
            <a:noAutofit/>
          </a:bodyPr>
          <a:lstStyle>
            <a:lvl1pPr marL="0" indent="0">
              <a:buNone/>
              <a:defRPr lang="en-US" sz="1800" i="1" kern="1200" dirty="0">
                <a:solidFill>
                  <a:srgbClr val="139D8E"/>
                </a:solidFill>
                <a:latin typeface="Arial"/>
                <a:ea typeface="+mn-ea"/>
                <a:cs typeface="Arial"/>
              </a:defRPr>
            </a:lvl1pPr>
            <a:lvl2pPr marL="408180" indent="0">
              <a:buNone/>
              <a:defRPr sz="1400">
                <a:latin typeface="Arial"/>
                <a:cs typeface="Arial"/>
              </a:defRPr>
            </a:lvl2pPr>
            <a:lvl3pPr marL="816362" indent="0">
              <a:buNone/>
              <a:defRPr sz="1400">
                <a:latin typeface="Arial"/>
                <a:cs typeface="Arial"/>
              </a:defRPr>
            </a:lvl3pPr>
            <a:lvl4pPr marL="1224542" indent="0">
              <a:buNone/>
              <a:defRPr sz="1400">
                <a:latin typeface="Arial"/>
                <a:cs typeface="Arial"/>
              </a:defRPr>
            </a:lvl4pPr>
            <a:lvl5pPr marL="1632723" indent="0">
              <a:buNone/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606E77F9-3B6E-4464-B70B-8F4CF0CF4A1B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2DE96EAB-BA9C-424E-B507-24E718D2C5A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able Placeholder 3">
            <a:extLst>
              <a:ext uri="{FF2B5EF4-FFF2-40B4-BE49-F238E27FC236}">
                <a16:creationId xmlns:a16="http://schemas.microsoft.com/office/drawing/2014/main" id="{99501D63-3FAF-4319-9AD9-3064122865E6}"/>
              </a:ext>
            </a:extLst>
          </p:cNvPr>
          <p:cNvSpPr>
            <a:spLocks noGrp="1"/>
          </p:cNvSpPr>
          <p:nvPr>
            <p:ph type="tbl" sz="quarter" idx="20"/>
          </p:nvPr>
        </p:nvSpPr>
        <p:spPr>
          <a:xfrm>
            <a:off x="342900" y="1453879"/>
            <a:ext cx="5700713" cy="3102217"/>
          </a:xfrm>
        </p:spPr>
        <p:txBody>
          <a:bodyPr/>
          <a:lstStyle/>
          <a:p>
            <a:r>
              <a:rPr lang="en-US"/>
              <a:t>Click icon to add table</a:t>
            </a:r>
            <a:endParaRPr lang="en-ZA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369E23B-6921-4C29-B62C-27236FA99C4C}"/>
              </a:ext>
            </a:extLst>
          </p:cNvPr>
          <p:cNvGrpSpPr/>
          <p:nvPr userDrawn="1"/>
        </p:nvGrpSpPr>
        <p:grpSpPr>
          <a:xfrm>
            <a:off x="134221" y="4666368"/>
            <a:ext cx="429982" cy="475633"/>
            <a:chOff x="134222" y="4667864"/>
            <a:chExt cx="476352" cy="475633"/>
          </a:xfrm>
        </p:grpSpPr>
        <p:sp>
          <p:nvSpPr>
            <p:cNvPr id="13" name="Arrow: Pentagon 1">
              <a:extLst>
                <a:ext uri="{FF2B5EF4-FFF2-40B4-BE49-F238E27FC236}">
                  <a16:creationId xmlns:a16="http://schemas.microsoft.com/office/drawing/2014/main" id="{0532251D-51EC-424C-B1C1-A2AFE20226F2}"/>
                </a:ext>
              </a:extLst>
            </p:cNvPr>
            <p:cNvSpPr/>
            <p:nvPr userDrawn="1"/>
          </p:nvSpPr>
          <p:spPr>
            <a:xfrm rot="16200000">
              <a:off x="134581" y="4667505"/>
              <a:ext cx="475633" cy="476352"/>
            </a:xfrm>
            <a:custGeom>
              <a:avLst/>
              <a:gdLst>
                <a:gd name="connsiteX0" fmla="*/ 0 w 1439333"/>
                <a:gd name="connsiteY0" fmla="*/ 0 h 855133"/>
                <a:gd name="connsiteX1" fmla="*/ 867831 w 1439333"/>
                <a:gd name="connsiteY1" fmla="*/ 0 h 855133"/>
                <a:gd name="connsiteX2" fmla="*/ 1439333 w 1439333"/>
                <a:gd name="connsiteY2" fmla="*/ 427567 h 855133"/>
                <a:gd name="connsiteX3" fmla="*/ 867831 w 1439333"/>
                <a:gd name="connsiteY3" fmla="*/ 855133 h 855133"/>
                <a:gd name="connsiteX4" fmla="*/ 0 w 1439333"/>
                <a:gd name="connsiteY4" fmla="*/ 855133 h 855133"/>
                <a:gd name="connsiteX5" fmla="*/ 0 w 1439333"/>
                <a:gd name="connsiteY5" fmla="*/ 0 h 855133"/>
                <a:gd name="connsiteX0" fmla="*/ 0 w 867831"/>
                <a:gd name="connsiteY0" fmla="*/ 0 h 855133"/>
                <a:gd name="connsiteX1" fmla="*/ 867831 w 867831"/>
                <a:gd name="connsiteY1" fmla="*/ 0 h 855133"/>
                <a:gd name="connsiteX2" fmla="*/ 457199 w 867831"/>
                <a:gd name="connsiteY2" fmla="*/ 419101 h 855133"/>
                <a:gd name="connsiteX3" fmla="*/ 867831 w 867831"/>
                <a:gd name="connsiteY3" fmla="*/ 855133 h 855133"/>
                <a:gd name="connsiteX4" fmla="*/ 0 w 867831"/>
                <a:gd name="connsiteY4" fmla="*/ 855133 h 855133"/>
                <a:gd name="connsiteX5" fmla="*/ 0 w 867831"/>
                <a:gd name="connsiteY5" fmla="*/ 0 h 855133"/>
                <a:gd name="connsiteX0" fmla="*/ 0 w 867831"/>
                <a:gd name="connsiteY0" fmla="*/ 0 h 855133"/>
                <a:gd name="connsiteX1" fmla="*/ 867831 w 867831"/>
                <a:gd name="connsiteY1" fmla="*/ 0 h 855133"/>
                <a:gd name="connsiteX2" fmla="*/ 601133 w 867831"/>
                <a:gd name="connsiteY2" fmla="*/ 419101 h 855133"/>
                <a:gd name="connsiteX3" fmla="*/ 867831 w 867831"/>
                <a:gd name="connsiteY3" fmla="*/ 855133 h 855133"/>
                <a:gd name="connsiteX4" fmla="*/ 0 w 867831"/>
                <a:gd name="connsiteY4" fmla="*/ 855133 h 855133"/>
                <a:gd name="connsiteX5" fmla="*/ 0 w 867831"/>
                <a:gd name="connsiteY5" fmla="*/ 0 h 855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7831" h="855133">
                  <a:moveTo>
                    <a:pt x="0" y="0"/>
                  </a:moveTo>
                  <a:lnTo>
                    <a:pt x="867831" y="0"/>
                  </a:lnTo>
                  <a:lnTo>
                    <a:pt x="601133" y="419101"/>
                  </a:lnTo>
                  <a:lnTo>
                    <a:pt x="867831" y="855133"/>
                  </a:lnTo>
                  <a:lnTo>
                    <a:pt x="0" y="855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2C4E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6C1FC315-4686-4942-A22B-DD19792E6EE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4222" y="4830239"/>
              <a:ext cx="476352" cy="265404"/>
            </a:xfrm>
            <a:prstGeom prst="rect">
              <a:avLst/>
            </a:prstGeom>
          </p:spPr>
        </p:pic>
      </p:grpSp>
      <p:pic>
        <p:nvPicPr>
          <p:cNvPr id="19" name="Picture 18" descr="blocks.png">
            <a:extLst>
              <a:ext uri="{FF2B5EF4-FFF2-40B4-BE49-F238E27FC236}">
                <a16:creationId xmlns:a16="http://schemas.microsoft.com/office/drawing/2014/main" id="{3A37031C-4CB3-4AB7-8FDD-C1C7E5820D9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 flipV="1">
            <a:off x="5902021" y="-401673"/>
            <a:ext cx="955979" cy="1940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1381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3A3D54-76F8-41DC-B22A-C77AD7E6E6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05979"/>
            <a:ext cx="5620897" cy="8572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D6EC2D0-8F36-4505-B9F1-FF77DFD82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96EAB-BA9C-424E-B507-24E718D2C5A3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B06A733-2CEB-45F2-A74F-FB15C9958DAB}"/>
              </a:ext>
            </a:extLst>
          </p:cNvPr>
          <p:cNvGrpSpPr/>
          <p:nvPr userDrawn="1"/>
        </p:nvGrpSpPr>
        <p:grpSpPr>
          <a:xfrm>
            <a:off x="134221" y="4666368"/>
            <a:ext cx="429982" cy="475633"/>
            <a:chOff x="134222" y="4667864"/>
            <a:chExt cx="476352" cy="475633"/>
          </a:xfrm>
        </p:grpSpPr>
        <p:sp>
          <p:nvSpPr>
            <p:cNvPr id="8" name="Arrow: Pentagon 1">
              <a:extLst>
                <a:ext uri="{FF2B5EF4-FFF2-40B4-BE49-F238E27FC236}">
                  <a16:creationId xmlns:a16="http://schemas.microsoft.com/office/drawing/2014/main" id="{EFB0ADE8-10D4-4F0F-BCA6-C0A9703D5ADD}"/>
                </a:ext>
              </a:extLst>
            </p:cNvPr>
            <p:cNvSpPr/>
            <p:nvPr userDrawn="1"/>
          </p:nvSpPr>
          <p:spPr>
            <a:xfrm rot="16200000">
              <a:off x="134581" y="4667505"/>
              <a:ext cx="475633" cy="476352"/>
            </a:xfrm>
            <a:custGeom>
              <a:avLst/>
              <a:gdLst>
                <a:gd name="connsiteX0" fmla="*/ 0 w 1439333"/>
                <a:gd name="connsiteY0" fmla="*/ 0 h 855133"/>
                <a:gd name="connsiteX1" fmla="*/ 867831 w 1439333"/>
                <a:gd name="connsiteY1" fmla="*/ 0 h 855133"/>
                <a:gd name="connsiteX2" fmla="*/ 1439333 w 1439333"/>
                <a:gd name="connsiteY2" fmla="*/ 427567 h 855133"/>
                <a:gd name="connsiteX3" fmla="*/ 867831 w 1439333"/>
                <a:gd name="connsiteY3" fmla="*/ 855133 h 855133"/>
                <a:gd name="connsiteX4" fmla="*/ 0 w 1439333"/>
                <a:gd name="connsiteY4" fmla="*/ 855133 h 855133"/>
                <a:gd name="connsiteX5" fmla="*/ 0 w 1439333"/>
                <a:gd name="connsiteY5" fmla="*/ 0 h 855133"/>
                <a:gd name="connsiteX0" fmla="*/ 0 w 867831"/>
                <a:gd name="connsiteY0" fmla="*/ 0 h 855133"/>
                <a:gd name="connsiteX1" fmla="*/ 867831 w 867831"/>
                <a:gd name="connsiteY1" fmla="*/ 0 h 855133"/>
                <a:gd name="connsiteX2" fmla="*/ 457199 w 867831"/>
                <a:gd name="connsiteY2" fmla="*/ 419101 h 855133"/>
                <a:gd name="connsiteX3" fmla="*/ 867831 w 867831"/>
                <a:gd name="connsiteY3" fmla="*/ 855133 h 855133"/>
                <a:gd name="connsiteX4" fmla="*/ 0 w 867831"/>
                <a:gd name="connsiteY4" fmla="*/ 855133 h 855133"/>
                <a:gd name="connsiteX5" fmla="*/ 0 w 867831"/>
                <a:gd name="connsiteY5" fmla="*/ 0 h 855133"/>
                <a:gd name="connsiteX0" fmla="*/ 0 w 867831"/>
                <a:gd name="connsiteY0" fmla="*/ 0 h 855133"/>
                <a:gd name="connsiteX1" fmla="*/ 867831 w 867831"/>
                <a:gd name="connsiteY1" fmla="*/ 0 h 855133"/>
                <a:gd name="connsiteX2" fmla="*/ 601133 w 867831"/>
                <a:gd name="connsiteY2" fmla="*/ 419101 h 855133"/>
                <a:gd name="connsiteX3" fmla="*/ 867831 w 867831"/>
                <a:gd name="connsiteY3" fmla="*/ 855133 h 855133"/>
                <a:gd name="connsiteX4" fmla="*/ 0 w 867831"/>
                <a:gd name="connsiteY4" fmla="*/ 855133 h 855133"/>
                <a:gd name="connsiteX5" fmla="*/ 0 w 867831"/>
                <a:gd name="connsiteY5" fmla="*/ 0 h 855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7831" h="855133">
                  <a:moveTo>
                    <a:pt x="0" y="0"/>
                  </a:moveTo>
                  <a:lnTo>
                    <a:pt x="867831" y="0"/>
                  </a:lnTo>
                  <a:lnTo>
                    <a:pt x="601133" y="419101"/>
                  </a:lnTo>
                  <a:lnTo>
                    <a:pt x="867831" y="855133"/>
                  </a:lnTo>
                  <a:lnTo>
                    <a:pt x="0" y="855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2C4E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ED4655A2-F71C-419A-ADE4-FFD732D2D5B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4222" y="4830239"/>
              <a:ext cx="476352" cy="265404"/>
            </a:xfrm>
            <a:prstGeom prst="rect">
              <a:avLst/>
            </a:prstGeom>
          </p:spPr>
        </p:pic>
      </p:grpSp>
      <p:pic>
        <p:nvPicPr>
          <p:cNvPr id="16" name="Picture 15" descr="blocks.png">
            <a:extLst>
              <a:ext uri="{FF2B5EF4-FFF2-40B4-BE49-F238E27FC236}">
                <a16:creationId xmlns:a16="http://schemas.microsoft.com/office/drawing/2014/main" id="{6F942B35-D135-4AFB-854F-55014A03ED1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 flipV="1">
            <a:off x="5963797" y="-67759"/>
            <a:ext cx="955979" cy="1940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54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12EAC0A-5B00-4CB9-910C-3CEF7CD02C8D}"/>
              </a:ext>
            </a:extLst>
          </p:cNvPr>
          <p:cNvSpPr/>
          <p:nvPr userDrawn="1"/>
        </p:nvSpPr>
        <p:spPr>
          <a:xfrm>
            <a:off x="1" y="-943"/>
            <a:ext cx="6858000" cy="5143500"/>
          </a:xfrm>
          <a:prstGeom prst="rect">
            <a:avLst/>
          </a:prstGeom>
          <a:solidFill>
            <a:srgbClr val="0E214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pic>
        <p:nvPicPr>
          <p:cNvPr id="4" name="Picture 3" descr="4015 PPT Backgrounds WIDESCREEN2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1171" y="144772"/>
            <a:ext cx="6555658" cy="2521678"/>
          </a:xfrm>
          <a:prstGeom prst="rect">
            <a:avLst/>
          </a:prstGeom>
        </p:spPr>
      </p:pic>
      <p:sp>
        <p:nvSpPr>
          <p:cNvPr id="6" name="Title 10"/>
          <p:cNvSpPr>
            <a:spLocks noGrp="1"/>
          </p:cNvSpPr>
          <p:nvPr>
            <p:ph type="title"/>
          </p:nvPr>
        </p:nvSpPr>
        <p:spPr>
          <a:xfrm>
            <a:off x="151171" y="3354678"/>
            <a:ext cx="5965723" cy="824504"/>
          </a:xfrm>
        </p:spPr>
        <p:txBody>
          <a:bodyPr>
            <a:normAutofit/>
          </a:bodyPr>
          <a:lstStyle>
            <a:lvl1pPr algn="ctr">
              <a:lnSpc>
                <a:spcPct val="80000"/>
              </a:lnSpc>
              <a:defRPr sz="2800">
                <a:solidFill>
                  <a:srgbClr val="128B7D"/>
                </a:solidFill>
                <a:latin typeface="Arial Black"/>
                <a:cs typeface="Arial Black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6"/>
          </p:nvPr>
        </p:nvSpPr>
        <p:spPr>
          <a:xfrm>
            <a:off x="1577261" y="4220541"/>
            <a:ext cx="3113541" cy="303384"/>
          </a:xfrm>
        </p:spPr>
        <p:txBody>
          <a:bodyPr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Arial"/>
                <a:cs typeface="Arial"/>
              </a:defRPr>
            </a:lvl1pPr>
            <a:lvl2pPr marL="408180" indent="0">
              <a:buNone/>
              <a:defRPr sz="1400">
                <a:latin typeface="Arial"/>
                <a:cs typeface="Arial"/>
              </a:defRPr>
            </a:lvl2pPr>
            <a:lvl3pPr marL="816362" indent="0">
              <a:buNone/>
              <a:defRPr sz="1400">
                <a:latin typeface="Arial"/>
                <a:cs typeface="Arial"/>
              </a:defRPr>
            </a:lvl3pPr>
            <a:lvl4pPr marL="1224542" indent="0">
              <a:buNone/>
              <a:defRPr sz="1400">
                <a:latin typeface="Arial"/>
                <a:cs typeface="Arial"/>
              </a:defRPr>
            </a:lvl4pPr>
            <a:lvl5pPr marL="1632723" indent="0">
              <a:buNone/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7" name="Picture 6" descr="blocks.png">
            <a:extLst>
              <a:ext uri="{FF2B5EF4-FFF2-40B4-BE49-F238E27FC236}">
                <a16:creationId xmlns:a16="http://schemas.microsoft.com/office/drawing/2014/main" id="{2EC6C697-2490-434F-8CF9-CA5064B2ABC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 flipV="1">
            <a:off x="5571395" y="1464924"/>
            <a:ext cx="1286606" cy="2521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2988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_Image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person, indoor, man&#10;&#10;Description automatically generated">
            <a:extLst>
              <a:ext uri="{FF2B5EF4-FFF2-40B4-BE49-F238E27FC236}">
                <a16:creationId xmlns:a16="http://schemas.microsoft.com/office/drawing/2014/main" id="{0F8B39DD-2EE3-40E8-BDFA-6EBAF2D516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212749"/>
            <a:ext cx="6858000" cy="3017867"/>
          </a:xfrm>
          <a:prstGeom prst="rect">
            <a:avLst/>
          </a:prstGeom>
        </p:spPr>
      </p:pic>
      <p:pic>
        <p:nvPicPr>
          <p:cNvPr id="12" name="Content Placeholder 8" descr="Telephone">
            <a:extLst>
              <a:ext uri="{FF2B5EF4-FFF2-40B4-BE49-F238E27FC236}">
                <a16:creationId xmlns:a16="http://schemas.microsoft.com/office/drawing/2014/main" id="{6F21F255-15D4-4F34-91C3-ABDE2A0F5AD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18565" y="2060503"/>
            <a:ext cx="656438" cy="87525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42E22B1-00FC-4B1F-A2E1-5F9CFEDDB94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1187" y="2920413"/>
            <a:ext cx="531191" cy="70825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2AE09D7-EC6D-4B59-A302-69280FAC9B8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9845" y="1385499"/>
            <a:ext cx="575288" cy="675004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8750548B-2A5F-421C-BF36-B723FF2513EB}"/>
              </a:ext>
            </a:extLst>
          </p:cNvPr>
          <p:cNvGrpSpPr/>
          <p:nvPr userDrawn="1"/>
        </p:nvGrpSpPr>
        <p:grpSpPr>
          <a:xfrm>
            <a:off x="100665" y="3694471"/>
            <a:ext cx="2491503" cy="508425"/>
            <a:chOff x="3894211" y="5533113"/>
            <a:chExt cx="3742210" cy="778643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A23DC396-B583-49F6-9E90-96B21E0404E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07702" y="5533113"/>
              <a:ext cx="777015" cy="777015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8693ABCD-6EEF-410D-A72F-181894B5B48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82983" y="5554035"/>
              <a:ext cx="708254" cy="701857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27D40529-13BE-4323-A495-F4FA833BA6B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84717" y="5581204"/>
              <a:ext cx="674688" cy="674688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4195DB16-A9E2-4A26-90C9-791FF6A363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94211" y="5553774"/>
              <a:ext cx="757982" cy="757982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723483CA-1D8A-4F11-BBF5-663678C22D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57779" y="5533114"/>
              <a:ext cx="778642" cy="778642"/>
            </a:xfrm>
            <a:prstGeom prst="rect">
              <a:avLst/>
            </a:prstGeom>
          </p:spPr>
        </p:pic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C05A00F4-4861-46A4-AC99-7252EDDF72D0}"/>
              </a:ext>
            </a:extLst>
          </p:cNvPr>
          <p:cNvSpPr txBox="1"/>
          <p:nvPr userDrawn="1"/>
        </p:nvSpPr>
        <p:spPr>
          <a:xfrm>
            <a:off x="3875002" y="1520163"/>
            <a:ext cx="2491504" cy="344197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r>
              <a:rPr lang="en-ZA" sz="2500" b="1" dirty="0">
                <a:solidFill>
                  <a:srgbClr val="002855"/>
                </a:solidFill>
              </a:rPr>
              <a:t>info@afrosai-e.org.za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0285EF4-09E9-4409-8969-1BAA56208D40}"/>
              </a:ext>
            </a:extLst>
          </p:cNvPr>
          <p:cNvSpPr txBox="1"/>
          <p:nvPr userDrawn="1"/>
        </p:nvSpPr>
        <p:spPr>
          <a:xfrm>
            <a:off x="3875002" y="2277209"/>
            <a:ext cx="2491503" cy="424461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>
            <a:defPPr>
              <a:defRPr lang="en-US"/>
            </a:defPPr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ZA" sz="2500" b="1" dirty="0">
                <a:solidFill>
                  <a:srgbClr val="002855"/>
                </a:solidFill>
              </a:rPr>
              <a:t>+27 (0)10 286 0104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4D91D87-8354-423F-A08E-922282F095EF}"/>
              </a:ext>
            </a:extLst>
          </p:cNvPr>
          <p:cNvSpPr txBox="1"/>
          <p:nvPr userDrawn="1"/>
        </p:nvSpPr>
        <p:spPr>
          <a:xfrm>
            <a:off x="3875002" y="3028542"/>
            <a:ext cx="2491503" cy="491996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>
            <a:defPPr>
              <a:defRPr lang="en-US"/>
            </a:defPPr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ZA" sz="2500" b="1" dirty="0">
                <a:solidFill>
                  <a:srgbClr val="002855"/>
                </a:solidFill>
              </a:rPr>
              <a:t>www.afrosai-e.org.za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968F761-F72B-4DB4-9537-AD7479AA5E23}"/>
              </a:ext>
            </a:extLst>
          </p:cNvPr>
          <p:cNvSpPr txBox="1"/>
          <p:nvPr userDrawn="1"/>
        </p:nvSpPr>
        <p:spPr>
          <a:xfrm>
            <a:off x="122027" y="3122626"/>
            <a:ext cx="1503620" cy="344197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r>
              <a:rPr lang="en-ZA" sz="2500" b="1" dirty="0">
                <a:solidFill>
                  <a:srgbClr val="002855"/>
                </a:solidFill>
              </a:rPr>
              <a:t>Follow us on: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C8F6537-DF6C-43DE-8813-99D8D1212701}"/>
              </a:ext>
            </a:extLst>
          </p:cNvPr>
          <p:cNvSpPr/>
          <p:nvPr userDrawn="1"/>
        </p:nvSpPr>
        <p:spPr>
          <a:xfrm>
            <a:off x="342900" y="314144"/>
            <a:ext cx="43779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kern="1200" dirty="0">
                <a:solidFill>
                  <a:srgbClr val="128B7D"/>
                </a:solidFill>
                <a:latin typeface="Arial Black"/>
                <a:ea typeface="+mj-ea"/>
              </a:rPr>
              <a:t>CONTACT AFROSAI-E</a:t>
            </a:r>
            <a:endParaRPr lang="en-ZA" sz="2800" kern="1200" dirty="0">
              <a:solidFill>
                <a:srgbClr val="128B7D"/>
              </a:solidFill>
              <a:latin typeface="Arial Black"/>
              <a:ea typeface="+mj-ea"/>
            </a:endParaRPr>
          </a:p>
        </p:txBody>
      </p:sp>
      <p:pic>
        <p:nvPicPr>
          <p:cNvPr id="28" name="Picture 27" descr="blocks.png">
            <a:extLst>
              <a:ext uri="{FF2B5EF4-FFF2-40B4-BE49-F238E27FC236}">
                <a16:creationId xmlns:a16="http://schemas.microsoft.com/office/drawing/2014/main" id="{5CDC5565-6D28-4EB5-9667-A82398F17AE5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 flipV="1">
            <a:off x="5308945" y="-398017"/>
            <a:ext cx="955979" cy="1940804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FC07E734-8553-40A0-9589-9A4BFF73F6FF}"/>
              </a:ext>
            </a:extLst>
          </p:cNvPr>
          <p:cNvGrpSpPr/>
          <p:nvPr userDrawn="1"/>
        </p:nvGrpSpPr>
        <p:grpSpPr>
          <a:xfrm>
            <a:off x="134221" y="4666368"/>
            <a:ext cx="429982" cy="475633"/>
            <a:chOff x="134222" y="4667864"/>
            <a:chExt cx="476352" cy="475633"/>
          </a:xfrm>
        </p:grpSpPr>
        <p:sp>
          <p:nvSpPr>
            <p:cNvPr id="30" name="Arrow: Pentagon 1">
              <a:extLst>
                <a:ext uri="{FF2B5EF4-FFF2-40B4-BE49-F238E27FC236}">
                  <a16:creationId xmlns:a16="http://schemas.microsoft.com/office/drawing/2014/main" id="{4B6554E7-2040-476C-8CD9-8F8474ADCC46}"/>
                </a:ext>
              </a:extLst>
            </p:cNvPr>
            <p:cNvSpPr/>
            <p:nvPr userDrawn="1"/>
          </p:nvSpPr>
          <p:spPr>
            <a:xfrm rot="16200000">
              <a:off x="134581" y="4667505"/>
              <a:ext cx="475633" cy="476352"/>
            </a:xfrm>
            <a:custGeom>
              <a:avLst/>
              <a:gdLst>
                <a:gd name="connsiteX0" fmla="*/ 0 w 1439333"/>
                <a:gd name="connsiteY0" fmla="*/ 0 h 855133"/>
                <a:gd name="connsiteX1" fmla="*/ 867831 w 1439333"/>
                <a:gd name="connsiteY1" fmla="*/ 0 h 855133"/>
                <a:gd name="connsiteX2" fmla="*/ 1439333 w 1439333"/>
                <a:gd name="connsiteY2" fmla="*/ 427567 h 855133"/>
                <a:gd name="connsiteX3" fmla="*/ 867831 w 1439333"/>
                <a:gd name="connsiteY3" fmla="*/ 855133 h 855133"/>
                <a:gd name="connsiteX4" fmla="*/ 0 w 1439333"/>
                <a:gd name="connsiteY4" fmla="*/ 855133 h 855133"/>
                <a:gd name="connsiteX5" fmla="*/ 0 w 1439333"/>
                <a:gd name="connsiteY5" fmla="*/ 0 h 855133"/>
                <a:gd name="connsiteX0" fmla="*/ 0 w 867831"/>
                <a:gd name="connsiteY0" fmla="*/ 0 h 855133"/>
                <a:gd name="connsiteX1" fmla="*/ 867831 w 867831"/>
                <a:gd name="connsiteY1" fmla="*/ 0 h 855133"/>
                <a:gd name="connsiteX2" fmla="*/ 457199 w 867831"/>
                <a:gd name="connsiteY2" fmla="*/ 419101 h 855133"/>
                <a:gd name="connsiteX3" fmla="*/ 867831 w 867831"/>
                <a:gd name="connsiteY3" fmla="*/ 855133 h 855133"/>
                <a:gd name="connsiteX4" fmla="*/ 0 w 867831"/>
                <a:gd name="connsiteY4" fmla="*/ 855133 h 855133"/>
                <a:gd name="connsiteX5" fmla="*/ 0 w 867831"/>
                <a:gd name="connsiteY5" fmla="*/ 0 h 855133"/>
                <a:gd name="connsiteX0" fmla="*/ 0 w 867831"/>
                <a:gd name="connsiteY0" fmla="*/ 0 h 855133"/>
                <a:gd name="connsiteX1" fmla="*/ 867831 w 867831"/>
                <a:gd name="connsiteY1" fmla="*/ 0 h 855133"/>
                <a:gd name="connsiteX2" fmla="*/ 601133 w 867831"/>
                <a:gd name="connsiteY2" fmla="*/ 419101 h 855133"/>
                <a:gd name="connsiteX3" fmla="*/ 867831 w 867831"/>
                <a:gd name="connsiteY3" fmla="*/ 855133 h 855133"/>
                <a:gd name="connsiteX4" fmla="*/ 0 w 867831"/>
                <a:gd name="connsiteY4" fmla="*/ 855133 h 855133"/>
                <a:gd name="connsiteX5" fmla="*/ 0 w 867831"/>
                <a:gd name="connsiteY5" fmla="*/ 0 h 855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7831" h="855133">
                  <a:moveTo>
                    <a:pt x="0" y="0"/>
                  </a:moveTo>
                  <a:lnTo>
                    <a:pt x="867831" y="0"/>
                  </a:lnTo>
                  <a:lnTo>
                    <a:pt x="601133" y="419101"/>
                  </a:lnTo>
                  <a:lnTo>
                    <a:pt x="867831" y="855133"/>
                  </a:lnTo>
                  <a:lnTo>
                    <a:pt x="0" y="855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2C4E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C5407898-1B52-4527-A9EC-FBC0C4D32AB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4222" y="4830239"/>
              <a:ext cx="476352" cy="2654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15133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015 PPT Backgrounds WIDESCREEN4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1171" y="147485"/>
            <a:ext cx="6546272" cy="2743200"/>
          </a:xfrm>
          <a:prstGeom prst="rect">
            <a:avLst/>
          </a:prstGeom>
        </p:spPr>
      </p:pic>
      <p:pic>
        <p:nvPicPr>
          <p:cNvPr id="7" name="Picture 6" descr="blocks.png">
            <a:extLst>
              <a:ext uri="{FF2B5EF4-FFF2-40B4-BE49-F238E27FC236}">
                <a16:creationId xmlns:a16="http://schemas.microsoft.com/office/drawing/2014/main" id="{53C37C38-D13E-41C5-904A-6617195F554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 flipV="1">
            <a:off x="5563828" y="1575898"/>
            <a:ext cx="1294171" cy="2627392"/>
          </a:xfrm>
          <a:prstGeom prst="rect">
            <a:avLst/>
          </a:prstGeom>
        </p:spPr>
      </p:pic>
      <p:sp>
        <p:nvSpPr>
          <p:cNvPr id="8" name="Title 10">
            <a:extLst>
              <a:ext uri="{FF2B5EF4-FFF2-40B4-BE49-F238E27FC236}">
                <a16:creationId xmlns:a16="http://schemas.microsoft.com/office/drawing/2014/main" id="{243BB125-2573-46DF-87C1-ECE9EA78A6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171" y="3354678"/>
            <a:ext cx="5965723" cy="824504"/>
          </a:xfrm>
        </p:spPr>
        <p:txBody>
          <a:bodyPr>
            <a:normAutofit/>
          </a:bodyPr>
          <a:lstStyle>
            <a:lvl1pPr algn="ctr">
              <a:lnSpc>
                <a:spcPct val="80000"/>
              </a:lnSpc>
              <a:defRPr sz="2800">
                <a:solidFill>
                  <a:srgbClr val="128B7D"/>
                </a:solidFill>
                <a:latin typeface="Arial Black"/>
                <a:cs typeface="Arial Black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18667DCB-941C-4C56-991F-20ACF2AB8F2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577261" y="4220541"/>
            <a:ext cx="3113541" cy="303384"/>
          </a:xfrm>
        </p:spPr>
        <p:txBody>
          <a:bodyPr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1pPr>
            <a:lvl2pPr marL="408180" indent="0">
              <a:buNone/>
              <a:defRPr sz="1400">
                <a:latin typeface="Arial"/>
                <a:cs typeface="Arial"/>
              </a:defRPr>
            </a:lvl2pPr>
            <a:lvl3pPr marL="816362" indent="0">
              <a:buNone/>
              <a:defRPr sz="1400">
                <a:latin typeface="Arial"/>
                <a:cs typeface="Arial"/>
              </a:defRPr>
            </a:lvl3pPr>
            <a:lvl4pPr marL="1224542" indent="0">
              <a:buNone/>
              <a:defRPr sz="1400">
                <a:latin typeface="Arial"/>
                <a:cs typeface="Arial"/>
              </a:defRPr>
            </a:lvl4pPr>
            <a:lvl5pPr marL="1632723" indent="0">
              <a:buNone/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9209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583C5B80-3249-4510-8853-8E0F50235037}"/>
              </a:ext>
            </a:extLst>
          </p:cNvPr>
          <p:cNvSpPr/>
          <p:nvPr userDrawn="1"/>
        </p:nvSpPr>
        <p:spPr>
          <a:xfrm>
            <a:off x="1" y="-943"/>
            <a:ext cx="6858000" cy="5143500"/>
          </a:xfrm>
          <a:prstGeom prst="rect">
            <a:avLst/>
          </a:prstGeom>
          <a:solidFill>
            <a:srgbClr val="002E6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>
              <a:highlight>
                <a:srgbClr val="005A81"/>
              </a:highlight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342900" y="205981"/>
            <a:ext cx="5696393" cy="718467"/>
          </a:xfrm>
        </p:spPr>
        <p:txBody>
          <a:bodyPr>
            <a:noAutofit/>
          </a:bodyPr>
          <a:lstStyle>
            <a:lvl1pPr algn="l">
              <a:lnSpc>
                <a:spcPct val="80000"/>
              </a:lnSpc>
              <a:defRPr sz="2800">
                <a:solidFill>
                  <a:srgbClr val="FFFCF4"/>
                </a:solidFill>
                <a:latin typeface="Arial Black"/>
                <a:cs typeface="Arial Black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343257" y="1443733"/>
            <a:ext cx="4158689" cy="3143928"/>
          </a:xfrm>
        </p:spPr>
        <p:txBody>
          <a:bodyPr numCol="1" spcCol="197266">
            <a:normAutofit/>
          </a:bodyPr>
          <a:lstStyle>
            <a:lvl1pPr marL="0" indent="0">
              <a:lnSpc>
                <a:spcPct val="120000"/>
              </a:lnSpc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</a:defRPr>
            </a:lvl1pPr>
            <a:lvl2pPr marL="408180" indent="0">
              <a:buNone/>
              <a:defRPr sz="1600">
                <a:solidFill>
                  <a:srgbClr val="FFFFFF"/>
                </a:solidFill>
              </a:defRPr>
            </a:lvl2pPr>
            <a:lvl3pPr marL="816362" indent="0">
              <a:buNone/>
              <a:defRPr sz="1400">
                <a:solidFill>
                  <a:srgbClr val="FFFFFF"/>
                </a:solidFill>
              </a:defRPr>
            </a:lvl3pPr>
            <a:lvl4pPr marL="1224542" indent="0">
              <a:buNone/>
              <a:defRPr sz="600">
                <a:solidFill>
                  <a:schemeClr val="bg1"/>
                </a:solidFill>
              </a:defRPr>
            </a:lvl4pPr>
            <a:lvl5pPr marL="1632723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en-US" sz="1600" dirty="0"/>
          </a:p>
          <a:p>
            <a:pPr lvl="2"/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4745293" y="1443733"/>
            <a:ext cx="1923471" cy="3143928"/>
          </a:xfrm>
        </p:spPr>
        <p:txBody>
          <a:bodyPr anchor="ctr">
            <a:normAutofit/>
          </a:bodyPr>
          <a:lstStyle>
            <a:lvl1pPr marL="0" indent="0" algn="ctr">
              <a:buNone/>
              <a:defRPr sz="6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>
          <a:xfrm>
            <a:off x="343257" y="942110"/>
            <a:ext cx="5014397" cy="303384"/>
          </a:xfrm>
        </p:spPr>
        <p:txBody>
          <a:bodyPr>
            <a:noAutofit/>
          </a:bodyPr>
          <a:lstStyle>
            <a:lvl1pPr marL="0" indent="0">
              <a:buNone/>
              <a:defRPr sz="1800" i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5F6BEB58-3CE9-41BE-B7E5-D8CF4A662E87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2DE96EAB-BA9C-424E-B507-24E718D2C5A3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E0A12F7-8F33-44B7-8E18-7892211E14AD}"/>
              </a:ext>
            </a:extLst>
          </p:cNvPr>
          <p:cNvGrpSpPr/>
          <p:nvPr userDrawn="1"/>
        </p:nvGrpSpPr>
        <p:grpSpPr>
          <a:xfrm>
            <a:off x="134221" y="4666368"/>
            <a:ext cx="429982" cy="475633"/>
            <a:chOff x="134222" y="4667864"/>
            <a:chExt cx="476352" cy="475633"/>
          </a:xfrm>
        </p:grpSpPr>
        <p:sp>
          <p:nvSpPr>
            <p:cNvPr id="16" name="Arrow: Pentagon 1">
              <a:extLst>
                <a:ext uri="{FF2B5EF4-FFF2-40B4-BE49-F238E27FC236}">
                  <a16:creationId xmlns:a16="http://schemas.microsoft.com/office/drawing/2014/main" id="{D72F9E9B-179A-4DD1-BE1C-F425EF2BA1AE}"/>
                </a:ext>
              </a:extLst>
            </p:cNvPr>
            <p:cNvSpPr/>
            <p:nvPr userDrawn="1"/>
          </p:nvSpPr>
          <p:spPr>
            <a:xfrm rot="16200000">
              <a:off x="134581" y="4667505"/>
              <a:ext cx="475633" cy="476352"/>
            </a:xfrm>
            <a:custGeom>
              <a:avLst/>
              <a:gdLst>
                <a:gd name="connsiteX0" fmla="*/ 0 w 1439333"/>
                <a:gd name="connsiteY0" fmla="*/ 0 h 855133"/>
                <a:gd name="connsiteX1" fmla="*/ 867831 w 1439333"/>
                <a:gd name="connsiteY1" fmla="*/ 0 h 855133"/>
                <a:gd name="connsiteX2" fmla="*/ 1439333 w 1439333"/>
                <a:gd name="connsiteY2" fmla="*/ 427567 h 855133"/>
                <a:gd name="connsiteX3" fmla="*/ 867831 w 1439333"/>
                <a:gd name="connsiteY3" fmla="*/ 855133 h 855133"/>
                <a:gd name="connsiteX4" fmla="*/ 0 w 1439333"/>
                <a:gd name="connsiteY4" fmla="*/ 855133 h 855133"/>
                <a:gd name="connsiteX5" fmla="*/ 0 w 1439333"/>
                <a:gd name="connsiteY5" fmla="*/ 0 h 855133"/>
                <a:gd name="connsiteX0" fmla="*/ 0 w 867831"/>
                <a:gd name="connsiteY0" fmla="*/ 0 h 855133"/>
                <a:gd name="connsiteX1" fmla="*/ 867831 w 867831"/>
                <a:gd name="connsiteY1" fmla="*/ 0 h 855133"/>
                <a:gd name="connsiteX2" fmla="*/ 457199 w 867831"/>
                <a:gd name="connsiteY2" fmla="*/ 419101 h 855133"/>
                <a:gd name="connsiteX3" fmla="*/ 867831 w 867831"/>
                <a:gd name="connsiteY3" fmla="*/ 855133 h 855133"/>
                <a:gd name="connsiteX4" fmla="*/ 0 w 867831"/>
                <a:gd name="connsiteY4" fmla="*/ 855133 h 855133"/>
                <a:gd name="connsiteX5" fmla="*/ 0 w 867831"/>
                <a:gd name="connsiteY5" fmla="*/ 0 h 855133"/>
                <a:gd name="connsiteX0" fmla="*/ 0 w 867831"/>
                <a:gd name="connsiteY0" fmla="*/ 0 h 855133"/>
                <a:gd name="connsiteX1" fmla="*/ 867831 w 867831"/>
                <a:gd name="connsiteY1" fmla="*/ 0 h 855133"/>
                <a:gd name="connsiteX2" fmla="*/ 601133 w 867831"/>
                <a:gd name="connsiteY2" fmla="*/ 419101 h 855133"/>
                <a:gd name="connsiteX3" fmla="*/ 867831 w 867831"/>
                <a:gd name="connsiteY3" fmla="*/ 855133 h 855133"/>
                <a:gd name="connsiteX4" fmla="*/ 0 w 867831"/>
                <a:gd name="connsiteY4" fmla="*/ 855133 h 855133"/>
                <a:gd name="connsiteX5" fmla="*/ 0 w 867831"/>
                <a:gd name="connsiteY5" fmla="*/ 0 h 855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7831" h="855133">
                  <a:moveTo>
                    <a:pt x="0" y="0"/>
                  </a:moveTo>
                  <a:lnTo>
                    <a:pt x="867831" y="0"/>
                  </a:lnTo>
                  <a:lnTo>
                    <a:pt x="601133" y="419101"/>
                  </a:lnTo>
                  <a:lnTo>
                    <a:pt x="867831" y="855133"/>
                  </a:lnTo>
                  <a:lnTo>
                    <a:pt x="0" y="855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2C4E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669823C0-9392-4986-AE63-B182F44C688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4222" y="4830239"/>
              <a:ext cx="476352" cy="265404"/>
            </a:xfrm>
            <a:prstGeom prst="rect">
              <a:avLst/>
            </a:prstGeom>
          </p:spPr>
        </p:pic>
      </p:grpSp>
      <p:pic>
        <p:nvPicPr>
          <p:cNvPr id="20" name="Picture 19" descr="blocks.png">
            <a:extLst>
              <a:ext uri="{FF2B5EF4-FFF2-40B4-BE49-F238E27FC236}">
                <a16:creationId xmlns:a16="http://schemas.microsoft.com/office/drawing/2014/main" id="{3D8DC052-7AB5-458D-A110-9FA8898AAE6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 flipV="1">
            <a:off x="5645810" y="-541783"/>
            <a:ext cx="1265354" cy="2568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5257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u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68E17F0F-7F40-40F1-BD74-29D39EB0922A}"/>
              </a:ext>
            </a:extLst>
          </p:cNvPr>
          <p:cNvSpPr/>
          <p:nvPr userDrawn="1"/>
        </p:nvSpPr>
        <p:spPr>
          <a:xfrm>
            <a:off x="1" y="-943"/>
            <a:ext cx="6858000" cy="5143500"/>
          </a:xfrm>
          <a:prstGeom prst="rect">
            <a:avLst/>
          </a:prstGeom>
          <a:solidFill>
            <a:srgbClr val="002E6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>
              <a:highlight>
                <a:srgbClr val="005A81"/>
              </a:highlight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342900" y="205981"/>
            <a:ext cx="5372100" cy="718467"/>
          </a:xfrm>
        </p:spPr>
        <p:txBody>
          <a:bodyPr>
            <a:noAutofit/>
          </a:bodyPr>
          <a:lstStyle>
            <a:lvl1pPr algn="l">
              <a:lnSpc>
                <a:spcPct val="80000"/>
              </a:lnSpc>
              <a:defRPr sz="280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343287" y="1443480"/>
            <a:ext cx="5973096" cy="3063285"/>
          </a:xfrm>
        </p:spPr>
        <p:txBody>
          <a:bodyPr numCol="1" spcCol="197266">
            <a:normAutofit/>
          </a:bodyPr>
          <a:lstStyle>
            <a:lvl1pPr marL="285750" indent="-285750">
              <a:lnSpc>
                <a:spcPct val="120000"/>
              </a:lnSpc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693930" indent="-285750">
              <a:buFont typeface="Arial" panose="020B0604020202020204" pitchFamily="34" charset="0"/>
              <a:buChar char="•"/>
              <a:defRPr sz="1600">
                <a:solidFill>
                  <a:srgbClr val="FFFFFF"/>
                </a:solidFill>
              </a:defRPr>
            </a:lvl2pPr>
            <a:lvl3pPr marL="1102112" indent="-285750">
              <a:buFont typeface="Arial" panose="020B0604020202020204" pitchFamily="34" charset="0"/>
              <a:buChar char="•"/>
              <a:defRPr sz="1400">
                <a:solidFill>
                  <a:srgbClr val="FFFFFF"/>
                </a:solidFill>
              </a:defRPr>
            </a:lvl3pPr>
            <a:lvl4pPr marL="1224542" indent="0">
              <a:buNone/>
              <a:defRPr sz="600">
                <a:solidFill>
                  <a:schemeClr val="bg1"/>
                </a:solidFill>
              </a:defRPr>
            </a:lvl4pPr>
            <a:lvl5pPr marL="1632723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en-US" sz="1600" dirty="0"/>
          </a:p>
          <a:p>
            <a:pPr lvl="2"/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>
          <a:xfrm>
            <a:off x="343257" y="938306"/>
            <a:ext cx="5973096" cy="310414"/>
          </a:xfrm>
        </p:spPr>
        <p:txBody>
          <a:bodyPr>
            <a:noAutofit/>
          </a:bodyPr>
          <a:lstStyle>
            <a:lvl1pPr marL="0" indent="0">
              <a:buNone/>
              <a:defRPr sz="1800" i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1342A35-2D5B-4E77-9A57-A6E07E96326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2DE96EAB-BA9C-424E-B507-24E718D2C5A3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134E05A-87B5-49DC-B40B-776533CD01CA}"/>
              </a:ext>
            </a:extLst>
          </p:cNvPr>
          <p:cNvGrpSpPr/>
          <p:nvPr userDrawn="1"/>
        </p:nvGrpSpPr>
        <p:grpSpPr>
          <a:xfrm>
            <a:off x="134221" y="4666368"/>
            <a:ext cx="429982" cy="475633"/>
            <a:chOff x="134222" y="4667864"/>
            <a:chExt cx="476352" cy="475633"/>
          </a:xfrm>
        </p:grpSpPr>
        <p:sp>
          <p:nvSpPr>
            <p:cNvPr id="18" name="Arrow: Pentagon 1">
              <a:extLst>
                <a:ext uri="{FF2B5EF4-FFF2-40B4-BE49-F238E27FC236}">
                  <a16:creationId xmlns:a16="http://schemas.microsoft.com/office/drawing/2014/main" id="{C71AA25B-507F-401F-A0CF-ABC70CCE628D}"/>
                </a:ext>
              </a:extLst>
            </p:cNvPr>
            <p:cNvSpPr/>
            <p:nvPr userDrawn="1"/>
          </p:nvSpPr>
          <p:spPr>
            <a:xfrm rot="16200000">
              <a:off x="134581" y="4667505"/>
              <a:ext cx="475633" cy="476352"/>
            </a:xfrm>
            <a:custGeom>
              <a:avLst/>
              <a:gdLst>
                <a:gd name="connsiteX0" fmla="*/ 0 w 1439333"/>
                <a:gd name="connsiteY0" fmla="*/ 0 h 855133"/>
                <a:gd name="connsiteX1" fmla="*/ 867831 w 1439333"/>
                <a:gd name="connsiteY1" fmla="*/ 0 h 855133"/>
                <a:gd name="connsiteX2" fmla="*/ 1439333 w 1439333"/>
                <a:gd name="connsiteY2" fmla="*/ 427567 h 855133"/>
                <a:gd name="connsiteX3" fmla="*/ 867831 w 1439333"/>
                <a:gd name="connsiteY3" fmla="*/ 855133 h 855133"/>
                <a:gd name="connsiteX4" fmla="*/ 0 w 1439333"/>
                <a:gd name="connsiteY4" fmla="*/ 855133 h 855133"/>
                <a:gd name="connsiteX5" fmla="*/ 0 w 1439333"/>
                <a:gd name="connsiteY5" fmla="*/ 0 h 855133"/>
                <a:gd name="connsiteX0" fmla="*/ 0 w 867831"/>
                <a:gd name="connsiteY0" fmla="*/ 0 h 855133"/>
                <a:gd name="connsiteX1" fmla="*/ 867831 w 867831"/>
                <a:gd name="connsiteY1" fmla="*/ 0 h 855133"/>
                <a:gd name="connsiteX2" fmla="*/ 457199 w 867831"/>
                <a:gd name="connsiteY2" fmla="*/ 419101 h 855133"/>
                <a:gd name="connsiteX3" fmla="*/ 867831 w 867831"/>
                <a:gd name="connsiteY3" fmla="*/ 855133 h 855133"/>
                <a:gd name="connsiteX4" fmla="*/ 0 w 867831"/>
                <a:gd name="connsiteY4" fmla="*/ 855133 h 855133"/>
                <a:gd name="connsiteX5" fmla="*/ 0 w 867831"/>
                <a:gd name="connsiteY5" fmla="*/ 0 h 855133"/>
                <a:gd name="connsiteX0" fmla="*/ 0 w 867831"/>
                <a:gd name="connsiteY0" fmla="*/ 0 h 855133"/>
                <a:gd name="connsiteX1" fmla="*/ 867831 w 867831"/>
                <a:gd name="connsiteY1" fmla="*/ 0 h 855133"/>
                <a:gd name="connsiteX2" fmla="*/ 601133 w 867831"/>
                <a:gd name="connsiteY2" fmla="*/ 419101 h 855133"/>
                <a:gd name="connsiteX3" fmla="*/ 867831 w 867831"/>
                <a:gd name="connsiteY3" fmla="*/ 855133 h 855133"/>
                <a:gd name="connsiteX4" fmla="*/ 0 w 867831"/>
                <a:gd name="connsiteY4" fmla="*/ 855133 h 855133"/>
                <a:gd name="connsiteX5" fmla="*/ 0 w 867831"/>
                <a:gd name="connsiteY5" fmla="*/ 0 h 855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7831" h="855133">
                  <a:moveTo>
                    <a:pt x="0" y="0"/>
                  </a:moveTo>
                  <a:lnTo>
                    <a:pt x="867831" y="0"/>
                  </a:lnTo>
                  <a:lnTo>
                    <a:pt x="601133" y="419101"/>
                  </a:lnTo>
                  <a:lnTo>
                    <a:pt x="867831" y="855133"/>
                  </a:lnTo>
                  <a:lnTo>
                    <a:pt x="0" y="855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2C4E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BE589DBA-C0B9-414D-97AF-E584C53E6D5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4222" y="4830239"/>
              <a:ext cx="476352" cy="265404"/>
            </a:xfrm>
            <a:prstGeom prst="rect">
              <a:avLst/>
            </a:prstGeom>
          </p:spPr>
        </p:pic>
      </p:grpSp>
      <p:pic>
        <p:nvPicPr>
          <p:cNvPr id="20" name="Picture 19" descr="blocks.png">
            <a:extLst>
              <a:ext uri="{FF2B5EF4-FFF2-40B4-BE49-F238E27FC236}">
                <a16:creationId xmlns:a16="http://schemas.microsoft.com/office/drawing/2014/main" id="{5B9D62AD-78DE-4255-A10D-D92388BE5D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 flipV="1">
            <a:off x="5910315" y="-214670"/>
            <a:ext cx="764490" cy="1280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518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u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954901E-8BFB-4D8D-A8F8-13D9B48F4EE9}"/>
              </a:ext>
            </a:extLst>
          </p:cNvPr>
          <p:cNvSpPr/>
          <p:nvPr userDrawn="1"/>
        </p:nvSpPr>
        <p:spPr>
          <a:xfrm>
            <a:off x="1" y="-943"/>
            <a:ext cx="6858000" cy="5143500"/>
          </a:xfrm>
          <a:prstGeom prst="rect">
            <a:avLst/>
          </a:prstGeom>
          <a:solidFill>
            <a:srgbClr val="002E6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>
              <a:highlight>
                <a:srgbClr val="005A81"/>
              </a:highlight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342900" y="205981"/>
            <a:ext cx="5379474" cy="718467"/>
          </a:xfrm>
        </p:spPr>
        <p:txBody>
          <a:bodyPr>
            <a:noAutofit/>
          </a:bodyPr>
          <a:lstStyle>
            <a:lvl1pPr algn="l">
              <a:lnSpc>
                <a:spcPct val="80000"/>
              </a:lnSpc>
              <a:defRPr sz="280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342901" y="1440959"/>
            <a:ext cx="2826159" cy="3063285"/>
          </a:xfrm>
        </p:spPr>
        <p:txBody>
          <a:bodyPr numCol="1" spcCol="197266">
            <a:normAutofit/>
          </a:bodyPr>
          <a:lstStyle>
            <a:lvl1pPr marL="285750" indent="-285750">
              <a:lnSpc>
                <a:spcPct val="120000"/>
              </a:lnSpc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1pPr>
            <a:lvl2pPr marL="408180" indent="0">
              <a:buNone/>
              <a:defRPr sz="1600">
                <a:solidFill>
                  <a:srgbClr val="FFFFFF"/>
                </a:solidFill>
              </a:defRPr>
            </a:lvl2pPr>
            <a:lvl3pPr marL="816362" indent="0">
              <a:buNone/>
              <a:defRPr sz="1400">
                <a:solidFill>
                  <a:srgbClr val="FFFFFF"/>
                </a:solidFill>
              </a:defRPr>
            </a:lvl3pPr>
            <a:lvl4pPr marL="1224542" indent="0">
              <a:buNone/>
              <a:defRPr sz="600">
                <a:solidFill>
                  <a:schemeClr val="bg1"/>
                </a:solidFill>
              </a:defRPr>
            </a:lvl4pPr>
            <a:lvl5pPr marL="1632723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en-US" sz="1600" dirty="0"/>
          </a:p>
          <a:p>
            <a:pPr lvl="2"/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>
          <a:xfrm>
            <a:off x="343257" y="938306"/>
            <a:ext cx="5973096" cy="310414"/>
          </a:xfrm>
        </p:spPr>
        <p:txBody>
          <a:bodyPr>
            <a:noAutofit/>
          </a:bodyPr>
          <a:lstStyle>
            <a:lvl1pPr marL="0" indent="0">
              <a:buNone/>
              <a:defRPr sz="1800" i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4B26C58B-0000-4238-BB40-E8B934AFC9F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490194" y="1440959"/>
            <a:ext cx="2826159" cy="3063285"/>
          </a:xfrm>
        </p:spPr>
        <p:txBody>
          <a:bodyPr numCol="1" spcCol="197266">
            <a:normAutofit/>
          </a:bodyPr>
          <a:lstStyle>
            <a:lvl1pPr marL="285750" indent="-285750">
              <a:lnSpc>
                <a:spcPct val="120000"/>
              </a:lnSpc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1pPr>
            <a:lvl2pPr marL="408180" indent="0">
              <a:buNone/>
              <a:defRPr sz="1600">
                <a:solidFill>
                  <a:srgbClr val="FFFFFF"/>
                </a:solidFill>
              </a:defRPr>
            </a:lvl2pPr>
            <a:lvl3pPr marL="816362" indent="0">
              <a:buNone/>
              <a:defRPr sz="1400">
                <a:solidFill>
                  <a:srgbClr val="FFFFFF"/>
                </a:solidFill>
              </a:defRPr>
            </a:lvl3pPr>
            <a:lvl4pPr marL="1224542" indent="0">
              <a:buNone/>
              <a:defRPr sz="600">
                <a:solidFill>
                  <a:schemeClr val="bg1"/>
                </a:solidFill>
              </a:defRPr>
            </a:lvl4pPr>
            <a:lvl5pPr marL="1632723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en-US" sz="1600" dirty="0"/>
          </a:p>
          <a:p>
            <a:pPr lvl="2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AA782D-C9C2-4B8C-89B5-E378C6A79C51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2DE96EAB-BA9C-424E-B507-24E718D2C5A3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CF7C468-7268-4193-9350-405B60E87532}"/>
              </a:ext>
            </a:extLst>
          </p:cNvPr>
          <p:cNvGrpSpPr/>
          <p:nvPr userDrawn="1"/>
        </p:nvGrpSpPr>
        <p:grpSpPr>
          <a:xfrm>
            <a:off x="134221" y="4666368"/>
            <a:ext cx="429982" cy="475633"/>
            <a:chOff x="134222" y="4667864"/>
            <a:chExt cx="476352" cy="475633"/>
          </a:xfrm>
        </p:grpSpPr>
        <p:sp>
          <p:nvSpPr>
            <p:cNvPr id="19" name="Arrow: Pentagon 1">
              <a:extLst>
                <a:ext uri="{FF2B5EF4-FFF2-40B4-BE49-F238E27FC236}">
                  <a16:creationId xmlns:a16="http://schemas.microsoft.com/office/drawing/2014/main" id="{6869D981-F048-4AAB-AE66-E1BDA2EF7AE8}"/>
                </a:ext>
              </a:extLst>
            </p:cNvPr>
            <p:cNvSpPr/>
            <p:nvPr userDrawn="1"/>
          </p:nvSpPr>
          <p:spPr>
            <a:xfrm rot="16200000">
              <a:off x="134581" y="4667505"/>
              <a:ext cx="475633" cy="476352"/>
            </a:xfrm>
            <a:custGeom>
              <a:avLst/>
              <a:gdLst>
                <a:gd name="connsiteX0" fmla="*/ 0 w 1439333"/>
                <a:gd name="connsiteY0" fmla="*/ 0 h 855133"/>
                <a:gd name="connsiteX1" fmla="*/ 867831 w 1439333"/>
                <a:gd name="connsiteY1" fmla="*/ 0 h 855133"/>
                <a:gd name="connsiteX2" fmla="*/ 1439333 w 1439333"/>
                <a:gd name="connsiteY2" fmla="*/ 427567 h 855133"/>
                <a:gd name="connsiteX3" fmla="*/ 867831 w 1439333"/>
                <a:gd name="connsiteY3" fmla="*/ 855133 h 855133"/>
                <a:gd name="connsiteX4" fmla="*/ 0 w 1439333"/>
                <a:gd name="connsiteY4" fmla="*/ 855133 h 855133"/>
                <a:gd name="connsiteX5" fmla="*/ 0 w 1439333"/>
                <a:gd name="connsiteY5" fmla="*/ 0 h 855133"/>
                <a:gd name="connsiteX0" fmla="*/ 0 w 867831"/>
                <a:gd name="connsiteY0" fmla="*/ 0 h 855133"/>
                <a:gd name="connsiteX1" fmla="*/ 867831 w 867831"/>
                <a:gd name="connsiteY1" fmla="*/ 0 h 855133"/>
                <a:gd name="connsiteX2" fmla="*/ 457199 w 867831"/>
                <a:gd name="connsiteY2" fmla="*/ 419101 h 855133"/>
                <a:gd name="connsiteX3" fmla="*/ 867831 w 867831"/>
                <a:gd name="connsiteY3" fmla="*/ 855133 h 855133"/>
                <a:gd name="connsiteX4" fmla="*/ 0 w 867831"/>
                <a:gd name="connsiteY4" fmla="*/ 855133 h 855133"/>
                <a:gd name="connsiteX5" fmla="*/ 0 w 867831"/>
                <a:gd name="connsiteY5" fmla="*/ 0 h 855133"/>
                <a:gd name="connsiteX0" fmla="*/ 0 w 867831"/>
                <a:gd name="connsiteY0" fmla="*/ 0 h 855133"/>
                <a:gd name="connsiteX1" fmla="*/ 867831 w 867831"/>
                <a:gd name="connsiteY1" fmla="*/ 0 h 855133"/>
                <a:gd name="connsiteX2" fmla="*/ 601133 w 867831"/>
                <a:gd name="connsiteY2" fmla="*/ 419101 h 855133"/>
                <a:gd name="connsiteX3" fmla="*/ 867831 w 867831"/>
                <a:gd name="connsiteY3" fmla="*/ 855133 h 855133"/>
                <a:gd name="connsiteX4" fmla="*/ 0 w 867831"/>
                <a:gd name="connsiteY4" fmla="*/ 855133 h 855133"/>
                <a:gd name="connsiteX5" fmla="*/ 0 w 867831"/>
                <a:gd name="connsiteY5" fmla="*/ 0 h 855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7831" h="855133">
                  <a:moveTo>
                    <a:pt x="0" y="0"/>
                  </a:moveTo>
                  <a:lnTo>
                    <a:pt x="867831" y="0"/>
                  </a:lnTo>
                  <a:lnTo>
                    <a:pt x="601133" y="419101"/>
                  </a:lnTo>
                  <a:lnTo>
                    <a:pt x="867831" y="855133"/>
                  </a:lnTo>
                  <a:lnTo>
                    <a:pt x="0" y="855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2C4E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3B2F0D4-DBA8-4645-9DDA-59FDC73DEE4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4222" y="4830239"/>
              <a:ext cx="476352" cy="265404"/>
            </a:xfrm>
            <a:prstGeom prst="rect">
              <a:avLst/>
            </a:prstGeom>
          </p:spPr>
        </p:pic>
      </p:grpSp>
      <p:pic>
        <p:nvPicPr>
          <p:cNvPr id="21" name="Picture 20" descr="blocks.png">
            <a:extLst>
              <a:ext uri="{FF2B5EF4-FFF2-40B4-BE49-F238E27FC236}">
                <a16:creationId xmlns:a16="http://schemas.microsoft.com/office/drawing/2014/main" id="{A24AFC86-D829-4C08-BEBC-8620C6F5B0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 flipV="1">
            <a:off x="5910315" y="-214670"/>
            <a:ext cx="764490" cy="1280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9135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n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342900" y="205981"/>
            <a:ext cx="5265174" cy="725497"/>
          </a:xfrm>
        </p:spPr>
        <p:txBody>
          <a:bodyPr>
            <a:noAutofit/>
          </a:bodyPr>
          <a:lstStyle>
            <a:lvl1pPr algn="l">
              <a:lnSpc>
                <a:spcPct val="80000"/>
              </a:lnSpc>
              <a:defRPr sz="2800">
                <a:solidFill>
                  <a:srgbClr val="17376D"/>
                </a:solidFill>
                <a:latin typeface="Arial Black"/>
                <a:cs typeface="Arial Black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>
          <a:xfrm>
            <a:off x="343257" y="940370"/>
            <a:ext cx="5265324" cy="303384"/>
          </a:xfrm>
        </p:spPr>
        <p:txBody>
          <a:bodyPr>
            <a:noAutofit/>
          </a:bodyPr>
          <a:lstStyle>
            <a:lvl1pPr marL="0" indent="0">
              <a:buNone/>
              <a:defRPr sz="1800" i="1">
                <a:solidFill>
                  <a:srgbClr val="139D8E"/>
                </a:solidFill>
                <a:latin typeface="Arial"/>
                <a:cs typeface="Arial"/>
              </a:defRPr>
            </a:lvl1pPr>
            <a:lvl2pPr marL="408180" indent="0">
              <a:buNone/>
              <a:defRPr sz="1400">
                <a:latin typeface="Arial"/>
                <a:cs typeface="Arial"/>
              </a:defRPr>
            </a:lvl2pPr>
            <a:lvl3pPr marL="816362" indent="0">
              <a:buNone/>
              <a:defRPr sz="1400">
                <a:latin typeface="Arial"/>
                <a:cs typeface="Arial"/>
              </a:defRPr>
            </a:lvl3pPr>
            <a:lvl4pPr marL="1224542" indent="0">
              <a:buNone/>
              <a:defRPr sz="1400">
                <a:latin typeface="Arial"/>
                <a:cs typeface="Arial"/>
              </a:defRPr>
            </a:lvl4pPr>
            <a:lvl5pPr marL="1632723" indent="0">
              <a:buNone/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0028DB4A-CC22-477B-8A6C-820FE74B132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3257" y="1443733"/>
            <a:ext cx="4158689" cy="3143928"/>
          </a:xfrm>
        </p:spPr>
        <p:txBody>
          <a:bodyPr numCol="1" spcCol="197266">
            <a:normAutofit/>
          </a:bodyPr>
          <a:lstStyle>
            <a:lvl1pPr marL="0" indent="0">
              <a:lnSpc>
                <a:spcPct val="120000"/>
              </a:lnSpc>
              <a:buNone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08180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816362" indent="0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224542" indent="0">
              <a:buNone/>
              <a:defRPr sz="600">
                <a:solidFill>
                  <a:schemeClr val="bg1"/>
                </a:solidFill>
              </a:defRPr>
            </a:lvl4pPr>
            <a:lvl5pPr marL="1632723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en-US" sz="1600" dirty="0"/>
          </a:p>
          <a:p>
            <a:pPr lvl="2"/>
            <a:endParaRPr lang="en-US" dirty="0"/>
          </a:p>
        </p:txBody>
      </p:sp>
      <p:sp>
        <p:nvSpPr>
          <p:cNvPr id="12" name="Picture Placeholder 3">
            <a:extLst>
              <a:ext uri="{FF2B5EF4-FFF2-40B4-BE49-F238E27FC236}">
                <a16:creationId xmlns:a16="http://schemas.microsoft.com/office/drawing/2014/main" id="{0F40378C-70C8-4998-91D3-30ADD91D51A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745293" y="1443733"/>
            <a:ext cx="1923471" cy="3143928"/>
          </a:xfrm>
        </p:spPr>
        <p:txBody>
          <a:bodyPr anchor="ctr">
            <a:normAutofit/>
          </a:bodyPr>
          <a:lstStyle>
            <a:lvl1pPr marL="0" indent="0" algn="ctr">
              <a:buNone/>
              <a:defRPr sz="6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EA071B4E-AEDA-4911-815A-2F03F765181A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2DE96EAB-BA9C-424E-B507-24E718D2C5A3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7C35406-B8E5-4FE0-A5FB-B930C756A43F}"/>
              </a:ext>
            </a:extLst>
          </p:cNvPr>
          <p:cNvGrpSpPr/>
          <p:nvPr userDrawn="1"/>
        </p:nvGrpSpPr>
        <p:grpSpPr>
          <a:xfrm>
            <a:off x="134221" y="4666368"/>
            <a:ext cx="429982" cy="475633"/>
            <a:chOff x="134222" y="4667864"/>
            <a:chExt cx="476352" cy="475633"/>
          </a:xfrm>
        </p:grpSpPr>
        <p:sp>
          <p:nvSpPr>
            <p:cNvPr id="15" name="Arrow: Pentagon 1">
              <a:extLst>
                <a:ext uri="{FF2B5EF4-FFF2-40B4-BE49-F238E27FC236}">
                  <a16:creationId xmlns:a16="http://schemas.microsoft.com/office/drawing/2014/main" id="{E8C7B81E-471D-4BA2-9410-9ABA9CFF4C3C}"/>
                </a:ext>
              </a:extLst>
            </p:cNvPr>
            <p:cNvSpPr/>
            <p:nvPr userDrawn="1"/>
          </p:nvSpPr>
          <p:spPr>
            <a:xfrm rot="16200000">
              <a:off x="134581" y="4667505"/>
              <a:ext cx="475633" cy="476352"/>
            </a:xfrm>
            <a:custGeom>
              <a:avLst/>
              <a:gdLst>
                <a:gd name="connsiteX0" fmla="*/ 0 w 1439333"/>
                <a:gd name="connsiteY0" fmla="*/ 0 h 855133"/>
                <a:gd name="connsiteX1" fmla="*/ 867831 w 1439333"/>
                <a:gd name="connsiteY1" fmla="*/ 0 h 855133"/>
                <a:gd name="connsiteX2" fmla="*/ 1439333 w 1439333"/>
                <a:gd name="connsiteY2" fmla="*/ 427567 h 855133"/>
                <a:gd name="connsiteX3" fmla="*/ 867831 w 1439333"/>
                <a:gd name="connsiteY3" fmla="*/ 855133 h 855133"/>
                <a:gd name="connsiteX4" fmla="*/ 0 w 1439333"/>
                <a:gd name="connsiteY4" fmla="*/ 855133 h 855133"/>
                <a:gd name="connsiteX5" fmla="*/ 0 w 1439333"/>
                <a:gd name="connsiteY5" fmla="*/ 0 h 855133"/>
                <a:gd name="connsiteX0" fmla="*/ 0 w 867831"/>
                <a:gd name="connsiteY0" fmla="*/ 0 h 855133"/>
                <a:gd name="connsiteX1" fmla="*/ 867831 w 867831"/>
                <a:gd name="connsiteY1" fmla="*/ 0 h 855133"/>
                <a:gd name="connsiteX2" fmla="*/ 457199 w 867831"/>
                <a:gd name="connsiteY2" fmla="*/ 419101 h 855133"/>
                <a:gd name="connsiteX3" fmla="*/ 867831 w 867831"/>
                <a:gd name="connsiteY3" fmla="*/ 855133 h 855133"/>
                <a:gd name="connsiteX4" fmla="*/ 0 w 867831"/>
                <a:gd name="connsiteY4" fmla="*/ 855133 h 855133"/>
                <a:gd name="connsiteX5" fmla="*/ 0 w 867831"/>
                <a:gd name="connsiteY5" fmla="*/ 0 h 855133"/>
                <a:gd name="connsiteX0" fmla="*/ 0 w 867831"/>
                <a:gd name="connsiteY0" fmla="*/ 0 h 855133"/>
                <a:gd name="connsiteX1" fmla="*/ 867831 w 867831"/>
                <a:gd name="connsiteY1" fmla="*/ 0 h 855133"/>
                <a:gd name="connsiteX2" fmla="*/ 601133 w 867831"/>
                <a:gd name="connsiteY2" fmla="*/ 419101 h 855133"/>
                <a:gd name="connsiteX3" fmla="*/ 867831 w 867831"/>
                <a:gd name="connsiteY3" fmla="*/ 855133 h 855133"/>
                <a:gd name="connsiteX4" fmla="*/ 0 w 867831"/>
                <a:gd name="connsiteY4" fmla="*/ 855133 h 855133"/>
                <a:gd name="connsiteX5" fmla="*/ 0 w 867831"/>
                <a:gd name="connsiteY5" fmla="*/ 0 h 855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7831" h="855133">
                  <a:moveTo>
                    <a:pt x="0" y="0"/>
                  </a:moveTo>
                  <a:lnTo>
                    <a:pt x="867831" y="0"/>
                  </a:lnTo>
                  <a:lnTo>
                    <a:pt x="601133" y="419101"/>
                  </a:lnTo>
                  <a:lnTo>
                    <a:pt x="867831" y="855133"/>
                  </a:lnTo>
                  <a:lnTo>
                    <a:pt x="0" y="855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2C4E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01811668-5B84-4046-BA98-564B087FC9E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4222" y="4830239"/>
              <a:ext cx="476352" cy="265404"/>
            </a:xfrm>
            <a:prstGeom prst="rect">
              <a:avLst/>
            </a:prstGeom>
          </p:spPr>
        </p:pic>
      </p:grpSp>
      <p:pic>
        <p:nvPicPr>
          <p:cNvPr id="17" name="Picture 16" descr="4015 PPT Backgrounds WIDESCREEN8.jpg">
            <a:extLst>
              <a:ext uri="{FF2B5EF4-FFF2-40B4-BE49-F238E27FC236}">
                <a16:creationId xmlns:a16="http://schemas.microsoft.com/office/drawing/2014/main" id="{3AACF638-71A0-4908-B86A-D18F4593EB6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5922236" y="-140870"/>
            <a:ext cx="794897" cy="1076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5203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on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4015 PPT Backgrounds WIDESCREEN8.jpg">
            <a:extLst>
              <a:ext uri="{FF2B5EF4-FFF2-40B4-BE49-F238E27FC236}">
                <a16:creationId xmlns:a16="http://schemas.microsoft.com/office/drawing/2014/main" id="{45B02BD7-39A4-4F7F-8F1F-1935AD1EABC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6858000" cy="5143500"/>
          </a:xfrm>
          <a:prstGeom prst="rect">
            <a:avLst/>
          </a:prstGeom>
        </p:spPr>
      </p:pic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342900" y="205981"/>
            <a:ext cx="5014254" cy="725497"/>
          </a:xfrm>
        </p:spPr>
        <p:txBody>
          <a:bodyPr>
            <a:noAutofit/>
          </a:bodyPr>
          <a:lstStyle>
            <a:lvl1pPr algn="l">
              <a:lnSpc>
                <a:spcPct val="80000"/>
              </a:lnSpc>
              <a:defRPr sz="2800">
                <a:solidFill>
                  <a:srgbClr val="17376D"/>
                </a:solidFill>
                <a:latin typeface="Arial Black"/>
                <a:cs typeface="Arial Black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343257" y="1440070"/>
            <a:ext cx="6171843" cy="3063285"/>
          </a:xfrm>
        </p:spPr>
        <p:txBody>
          <a:bodyPr numCol="1" spcCol="197266">
            <a:normAutofit/>
          </a:bodyPr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08180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816362" indent="0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224542" indent="0">
              <a:buNone/>
              <a:defRPr sz="600">
                <a:solidFill>
                  <a:schemeClr val="bg1"/>
                </a:solidFill>
              </a:defRPr>
            </a:lvl4pPr>
            <a:lvl5pPr marL="1632723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en-US" sz="1600" dirty="0"/>
          </a:p>
          <a:p>
            <a:pPr lvl="2"/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>
          <a:xfrm>
            <a:off x="343257" y="938232"/>
            <a:ext cx="5014397" cy="303384"/>
          </a:xfrm>
        </p:spPr>
        <p:txBody>
          <a:bodyPr>
            <a:noAutofit/>
          </a:bodyPr>
          <a:lstStyle>
            <a:lvl1pPr marL="0" indent="0">
              <a:buNone/>
              <a:defRPr sz="1800" i="1">
                <a:solidFill>
                  <a:srgbClr val="139D8E"/>
                </a:solidFill>
                <a:latin typeface="Arial"/>
                <a:cs typeface="Arial"/>
              </a:defRPr>
            </a:lvl1pPr>
            <a:lvl2pPr marL="408180" indent="0">
              <a:buNone/>
              <a:defRPr sz="1400">
                <a:latin typeface="Arial"/>
                <a:cs typeface="Arial"/>
              </a:defRPr>
            </a:lvl2pPr>
            <a:lvl3pPr marL="816362" indent="0">
              <a:buNone/>
              <a:defRPr sz="1400">
                <a:latin typeface="Arial"/>
                <a:cs typeface="Arial"/>
              </a:defRPr>
            </a:lvl3pPr>
            <a:lvl4pPr marL="1224542" indent="0">
              <a:buNone/>
              <a:defRPr sz="1400">
                <a:latin typeface="Arial"/>
                <a:cs typeface="Arial"/>
              </a:defRPr>
            </a:lvl4pPr>
            <a:lvl5pPr marL="1632723" indent="0">
              <a:buNone/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2" name="Picture 11" descr="4015 PPT Backgrounds WIDESCREEN8.jpg">
            <a:extLst>
              <a:ext uri="{FF2B5EF4-FFF2-40B4-BE49-F238E27FC236}">
                <a16:creationId xmlns:a16="http://schemas.microsoft.com/office/drawing/2014/main" id="{C96BA096-47CB-497A-9ACC-5746508AEA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5922236" y="-140870"/>
            <a:ext cx="794897" cy="107663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CB995E-0C76-43EE-9DF8-C6BFFEB3A14E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2DE96EAB-BA9C-424E-B507-24E718D2C5A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8950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on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015 PPT Backgrounds WIDESCREEN8.jp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6858000" cy="5143500"/>
          </a:xfrm>
          <a:prstGeom prst="rect">
            <a:avLst/>
          </a:prstGeom>
        </p:spPr>
      </p:pic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342900" y="205981"/>
            <a:ext cx="5014254" cy="725497"/>
          </a:xfrm>
        </p:spPr>
        <p:txBody>
          <a:bodyPr>
            <a:noAutofit/>
          </a:bodyPr>
          <a:lstStyle>
            <a:lvl1pPr algn="l">
              <a:lnSpc>
                <a:spcPct val="80000"/>
              </a:lnSpc>
              <a:defRPr sz="2800">
                <a:solidFill>
                  <a:srgbClr val="17376D"/>
                </a:solidFill>
                <a:latin typeface="Arial Black"/>
                <a:cs typeface="Arial Black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343257" y="1453929"/>
            <a:ext cx="2825803" cy="3063285"/>
          </a:xfrm>
        </p:spPr>
        <p:txBody>
          <a:bodyPr numCol="1" spcCol="197266">
            <a:normAutofit/>
          </a:bodyPr>
          <a:lstStyle>
            <a:lvl1pPr marL="285750" indent="-285750">
              <a:lnSpc>
                <a:spcPct val="120000"/>
              </a:lnSpc>
              <a:buFont typeface="Arial" panose="020B0604020202020204" pitchFamily="34" charset="0"/>
              <a:buChar char="•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08180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816362" indent="0">
              <a:buNone/>
              <a:defRPr sz="1400">
                <a:solidFill>
                  <a:schemeClr val="bg1"/>
                </a:solidFill>
              </a:defRPr>
            </a:lvl3pPr>
            <a:lvl4pPr marL="1224542" indent="0">
              <a:buNone/>
              <a:defRPr sz="600">
                <a:solidFill>
                  <a:schemeClr val="bg1"/>
                </a:solidFill>
              </a:defRPr>
            </a:lvl4pPr>
            <a:lvl5pPr marL="1632723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en-US" sz="1600" dirty="0"/>
          </a:p>
          <a:p>
            <a:pPr lvl="2"/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>
          <a:xfrm>
            <a:off x="343257" y="938232"/>
            <a:ext cx="5014397" cy="303384"/>
          </a:xfrm>
        </p:spPr>
        <p:txBody>
          <a:bodyPr>
            <a:noAutofit/>
          </a:bodyPr>
          <a:lstStyle>
            <a:lvl1pPr marL="0" indent="0">
              <a:buNone/>
              <a:defRPr sz="1800" i="1">
                <a:solidFill>
                  <a:srgbClr val="139D8E"/>
                </a:solidFill>
                <a:latin typeface="Arial"/>
                <a:cs typeface="Arial"/>
              </a:defRPr>
            </a:lvl1pPr>
            <a:lvl2pPr marL="408180" indent="0">
              <a:buNone/>
              <a:defRPr sz="1400">
                <a:latin typeface="Arial"/>
                <a:cs typeface="Arial"/>
              </a:defRPr>
            </a:lvl2pPr>
            <a:lvl3pPr marL="816362" indent="0">
              <a:buNone/>
              <a:defRPr sz="1400">
                <a:latin typeface="Arial"/>
                <a:cs typeface="Arial"/>
              </a:defRPr>
            </a:lvl3pPr>
            <a:lvl4pPr marL="1224542" indent="0">
              <a:buNone/>
              <a:defRPr sz="1400">
                <a:latin typeface="Arial"/>
                <a:cs typeface="Arial"/>
              </a:defRPr>
            </a:lvl4pPr>
            <a:lvl5pPr marL="1632723" indent="0">
              <a:buNone/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2" name="Picture 11" descr="4015 PPT Backgrounds WIDESCREEN8.jpg">
            <a:extLst>
              <a:ext uri="{FF2B5EF4-FFF2-40B4-BE49-F238E27FC236}">
                <a16:creationId xmlns:a16="http://schemas.microsoft.com/office/drawing/2014/main" id="{C96BA096-47CB-497A-9ACC-5746508AEA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5922236" y="-140870"/>
            <a:ext cx="794897" cy="1076634"/>
          </a:xfrm>
          <a:prstGeom prst="rect">
            <a:avLst/>
          </a:prstGeom>
        </p:spPr>
      </p:pic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5254FB13-452F-4D26-B78F-28FF1831907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58405" y="1453929"/>
            <a:ext cx="2825803" cy="3063285"/>
          </a:xfrm>
        </p:spPr>
        <p:txBody>
          <a:bodyPr numCol="1" spcCol="197266">
            <a:normAutofit/>
          </a:bodyPr>
          <a:lstStyle>
            <a:lvl1pPr marL="285750" indent="-285750">
              <a:lnSpc>
                <a:spcPct val="120000"/>
              </a:lnSpc>
              <a:buFont typeface="Arial" panose="020B0604020202020204" pitchFamily="34" charset="0"/>
              <a:buChar char="•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08180" indent="0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816362" indent="0">
              <a:buNone/>
              <a:defRPr sz="600">
                <a:solidFill>
                  <a:schemeClr val="bg1"/>
                </a:solidFill>
              </a:defRPr>
            </a:lvl3pPr>
            <a:lvl4pPr marL="1224542" indent="0">
              <a:buNone/>
              <a:defRPr sz="600">
                <a:solidFill>
                  <a:schemeClr val="bg1"/>
                </a:solidFill>
              </a:defRPr>
            </a:lvl4pPr>
            <a:lvl5pPr marL="1632723" indent="0">
              <a:buNone/>
              <a:defRPr sz="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en-US" sz="1600" dirty="0"/>
          </a:p>
          <a:p>
            <a:pPr lvl="1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971F42-C16F-4CB1-8D40-734516E55BED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2DE96EAB-BA9C-424E-B507-24E718D2C5A3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52D8E15-41EE-4A0D-AC89-BF4BDD313664}"/>
              </a:ext>
            </a:extLst>
          </p:cNvPr>
          <p:cNvGrpSpPr/>
          <p:nvPr userDrawn="1"/>
        </p:nvGrpSpPr>
        <p:grpSpPr>
          <a:xfrm>
            <a:off x="134221" y="4666368"/>
            <a:ext cx="429982" cy="475633"/>
            <a:chOff x="134222" y="4667864"/>
            <a:chExt cx="476352" cy="475633"/>
          </a:xfrm>
        </p:grpSpPr>
        <p:sp>
          <p:nvSpPr>
            <p:cNvPr id="17" name="Arrow: Pentagon 1">
              <a:extLst>
                <a:ext uri="{FF2B5EF4-FFF2-40B4-BE49-F238E27FC236}">
                  <a16:creationId xmlns:a16="http://schemas.microsoft.com/office/drawing/2014/main" id="{EF622A3A-1D5B-4CE6-B47F-2FF5B905B08D}"/>
                </a:ext>
              </a:extLst>
            </p:cNvPr>
            <p:cNvSpPr/>
            <p:nvPr userDrawn="1"/>
          </p:nvSpPr>
          <p:spPr>
            <a:xfrm rot="16200000">
              <a:off x="134581" y="4667505"/>
              <a:ext cx="475633" cy="476352"/>
            </a:xfrm>
            <a:custGeom>
              <a:avLst/>
              <a:gdLst>
                <a:gd name="connsiteX0" fmla="*/ 0 w 1439333"/>
                <a:gd name="connsiteY0" fmla="*/ 0 h 855133"/>
                <a:gd name="connsiteX1" fmla="*/ 867831 w 1439333"/>
                <a:gd name="connsiteY1" fmla="*/ 0 h 855133"/>
                <a:gd name="connsiteX2" fmla="*/ 1439333 w 1439333"/>
                <a:gd name="connsiteY2" fmla="*/ 427567 h 855133"/>
                <a:gd name="connsiteX3" fmla="*/ 867831 w 1439333"/>
                <a:gd name="connsiteY3" fmla="*/ 855133 h 855133"/>
                <a:gd name="connsiteX4" fmla="*/ 0 w 1439333"/>
                <a:gd name="connsiteY4" fmla="*/ 855133 h 855133"/>
                <a:gd name="connsiteX5" fmla="*/ 0 w 1439333"/>
                <a:gd name="connsiteY5" fmla="*/ 0 h 855133"/>
                <a:gd name="connsiteX0" fmla="*/ 0 w 867831"/>
                <a:gd name="connsiteY0" fmla="*/ 0 h 855133"/>
                <a:gd name="connsiteX1" fmla="*/ 867831 w 867831"/>
                <a:gd name="connsiteY1" fmla="*/ 0 h 855133"/>
                <a:gd name="connsiteX2" fmla="*/ 457199 w 867831"/>
                <a:gd name="connsiteY2" fmla="*/ 419101 h 855133"/>
                <a:gd name="connsiteX3" fmla="*/ 867831 w 867831"/>
                <a:gd name="connsiteY3" fmla="*/ 855133 h 855133"/>
                <a:gd name="connsiteX4" fmla="*/ 0 w 867831"/>
                <a:gd name="connsiteY4" fmla="*/ 855133 h 855133"/>
                <a:gd name="connsiteX5" fmla="*/ 0 w 867831"/>
                <a:gd name="connsiteY5" fmla="*/ 0 h 855133"/>
                <a:gd name="connsiteX0" fmla="*/ 0 w 867831"/>
                <a:gd name="connsiteY0" fmla="*/ 0 h 855133"/>
                <a:gd name="connsiteX1" fmla="*/ 867831 w 867831"/>
                <a:gd name="connsiteY1" fmla="*/ 0 h 855133"/>
                <a:gd name="connsiteX2" fmla="*/ 601133 w 867831"/>
                <a:gd name="connsiteY2" fmla="*/ 419101 h 855133"/>
                <a:gd name="connsiteX3" fmla="*/ 867831 w 867831"/>
                <a:gd name="connsiteY3" fmla="*/ 855133 h 855133"/>
                <a:gd name="connsiteX4" fmla="*/ 0 w 867831"/>
                <a:gd name="connsiteY4" fmla="*/ 855133 h 855133"/>
                <a:gd name="connsiteX5" fmla="*/ 0 w 867831"/>
                <a:gd name="connsiteY5" fmla="*/ 0 h 855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7831" h="855133">
                  <a:moveTo>
                    <a:pt x="0" y="0"/>
                  </a:moveTo>
                  <a:lnTo>
                    <a:pt x="867831" y="0"/>
                  </a:lnTo>
                  <a:lnTo>
                    <a:pt x="601133" y="419101"/>
                  </a:lnTo>
                  <a:lnTo>
                    <a:pt x="867831" y="855133"/>
                  </a:lnTo>
                  <a:lnTo>
                    <a:pt x="0" y="855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2C4E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24C1D74F-6F01-4131-8A00-5523C4E1026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4222" y="4830239"/>
              <a:ext cx="476352" cy="2654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70251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205979"/>
            <a:ext cx="6172200" cy="857250"/>
          </a:xfrm>
          <a:prstGeom prst="rect">
            <a:avLst/>
          </a:prstGeom>
        </p:spPr>
        <p:txBody>
          <a:bodyPr vert="horz" lIns="81636" tIns="40818" rIns="81636" bIns="40818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1200151"/>
            <a:ext cx="6172200" cy="3394472"/>
          </a:xfrm>
          <a:prstGeom prst="rect">
            <a:avLst/>
          </a:prstGeom>
        </p:spPr>
        <p:txBody>
          <a:bodyPr vert="horz" lIns="81636" tIns="40818" rIns="81636" bIns="408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4767263"/>
            <a:ext cx="1600200" cy="273844"/>
          </a:xfrm>
          <a:prstGeom prst="rect">
            <a:avLst/>
          </a:prstGeom>
        </p:spPr>
        <p:txBody>
          <a:bodyPr vert="horz" lIns="81636" tIns="40818" rIns="81636" bIns="40818" rtlCol="0" anchor="ctr"/>
          <a:lstStyle>
            <a:lvl1pPr algn="r">
              <a:defRPr sz="6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fld id="{2DE96EAB-BA9C-424E-B507-24E718D2C5A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5208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6" r:id="rId3"/>
    <p:sldLayoutId id="2147483660" r:id="rId4"/>
    <p:sldLayoutId id="2147483670" r:id="rId5"/>
    <p:sldLayoutId id="2147483672" r:id="rId6"/>
    <p:sldLayoutId id="2147483662" r:id="rId7"/>
    <p:sldLayoutId id="2147483671" r:id="rId8"/>
    <p:sldLayoutId id="2147483673" r:id="rId9"/>
    <p:sldLayoutId id="2147483667" r:id="rId10"/>
    <p:sldLayoutId id="2147483675" r:id="rId11"/>
    <p:sldLayoutId id="2147483676" r:id="rId12"/>
    <p:sldLayoutId id="2147483680" r:id="rId13"/>
    <p:sldLayoutId id="2147483668" r:id="rId14"/>
    <p:sldLayoutId id="2147483669" r:id="rId15"/>
    <p:sldLayoutId id="2147483664" r:id="rId16"/>
    <p:sldLayoutId id="2147483679" r:id="rId17"/>
    <p:sldLayoutId id="2147483678" r:id="rId18"/>
    <p:sldLayoutId id="2147483677" r:id="rId19"/>
    <p:sldLayoutId id="2147483674" r:id="rId20"/>
  </p:sldLayoutIdLst>
  <p:hf sldNum="0" hdr="0"/>
  <p:txStyles>
    <p:titleStyle>
      <a:lvl1pPr algn="ctr" defTabSz="408181" rtl="0" eaLnBrk="1" latinLnBrk="0" hangingPunct="1">
        <a:spcBef>
          <a:spcPct val="0"/>
        </a:spcBef>
        <a:buNone/>
        <a:defRPr sz="3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408181" rtl="0" eaLnBrk="1" latinLnBrk="0" hangingPunct="1">
        <a:spcBef>
          <a:spcPct val="20000"/>
        </a:spcBef>
        <a:buFont typeface="Arial"/>
        <a:buNone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63293" indent="-255113" algn="l" defTabSz="408181" rtl="0" eaLnBrk="1" latinLnBrk="0" hangingPunct="1">
        <a:spcBef>
          <a:spcPct val="20000"/>
        </a:spcBef>
        <a:buFont typeface="Arial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20452" indent="-204090" algn="l" defTabSz="408181" rtl="0" eaLnBrk="1" latinLnBrk="0" hangingPunct="1">
        <a:spcBef>
          <a:spcPct val="2000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428632" indent="-204090" algn="l" defTabSz="408181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36813" indent="-204090" algn="l" defTabSz="408181" rtl="0" eaLnBrk="1" latinLnBrk="0" hangingPunct="1">
        <a:spcBef>
          <a:spcPct val="20000"/>
        </a:spcBef>
        <a:buFont typeface="Arial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44993" indent="-204090" algn="l" defTabSz="408181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3174" indent="-204090" algn="l" defTabSz="408181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355" indent="-204090" algn="l" defTabSz="408181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535" indent="-204090" algn="l" defTabSz="408181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081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81" algn="l" defTabSz="4081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361" algn="l" defTabSz="4081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542" algn="l" defTabSz="4081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722" algn="l" defTabSz="4081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903" algn="l" defTabSz="4081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9084" algn="l" defTabSz="4081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264" algn="l" defTabSz="4081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445" algn="l" defTabSz="4081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E210A818-8A41-4666-87BE-50F216D0C3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732" y="2892289"/>
            <a:ext cx="3707747" cy="1102519"/>
          </a:xfrm>
        </p:spPr>
        <p:txBody>
          <a:bodyPr/>
          <a:lstStyle/>
          <a:p>
            <a:r>
              <a:rPr lang="en-ZA" dirty="0"/>
              <a:t>AUDITING SDGs:</a:t>
            </a:r>
          </a:p>
        </p:txBody>
      </p:sp>
      <p:sp>
        <p:nvSpPr>
          <p:cNvPr id="10" name="Subtitle 9">
            <a:extLst>
              <a:ext uri="{FF2B5EF4-FFF2-40B4-BE49-F238E27FC236}">
                <a16:creationId xmlns:a16="http://schemas.microsoft.com/office/drawing/2014/main" id="{CF40E0B5-4350-4896-BBA3-37CB20D62B45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2733" y="3994808"/>
            <a:ext cx="3443748" cy="456493"/>
          </a:xfrm>
        </p:spPr>
        <p:txBody>
          <a:bodyPr>
            <a:normAutofit fontScale="70000" lnSpcReduction="20000"/>
          </a:bodyPr>
          <a:lstStyle/>
          <a:p>
            <a:r>
              <a:rPr lang="en-ZA" dirty="0"/>
              <a:t>AFROSAI REGION EXPERIENCES</a:t>
            </a:r>
          </a:p>
        </p:txBody>
      </p:sp>
    </p:spTree>
    <p:extLst>
      <p:ext uri="{BB962C8B-B14F-4D97-AF65-F5344CB8AC3E}">
        <p14:creationId xmlns:p14="http://schemas.microsoft.com/office/powerpoint/2010/main" val="227562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425B68-C498-4EC7-B3CA-948D0E9F27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/>
              <a:t>What did we audit?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E66F049-61E7-4A1D-874A-1FEAD359C61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FA83125-4CA6-496E-893B-EF72DD4AFC4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9197542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425B68-C498-4EC7-B3CA-948D0E9F27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/>
              <a:t>What did we audit?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AC12B2-6029-4816-8E4D-FFD00D734B4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ZA" dirty="0"/>
              <a:t>Budget Preparation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178B5F6-50DC-4B45-BC05-EC5D979AF7A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9062882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425B68-C498-4EC7-B3CA-948D0E9F27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/>
              <a:t>What did we audit?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5ACDC8-13B5-4876-9376-ABF45773740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ZA" dirty="0"/>
              <a:t>Is the budget submitted to Parliament aligned with long term Government objectives as set out in the NDP including core SDG targets?</a:t>
            </a:r>
          </a:p>
          <a:p>
            <a:endParaRPr lang="en-ZA" dirty="0"/>
          </a:p>
          <a:p>
            <a:endParaRPr lang="en-ZA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AC12B2-6029-4816-8E4D-FFD00D734B4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ZA" dirty="0"/>
              <a:t>Budget Preparation</a:t>
            </a:r>
          </a:p>
        </p:txBody>
      </p:sp>
    </p:spTree>
    <p:extLst>
      <p:ext uri="{BB962C8B-B14F-4D97-AF65-F5344CB8AC3E}">
        <p14:creationId xmlns:p14="http://schemas.microsoft.com/office/powerpoint/2010/main" val="22461429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425B68-C498-4EC7-B3CA-948D0E9F27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/>
              <a:t>What did we audit?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5ACDC8-13B5-4876-9376-ABF45773740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ZA" dirty="0"/>
              <a:t>Is the budget submitted to Parliament aligned with long term Government objectives as set out in the NDP including core SDG targets?</a:t>
            </a:r>
          </a:p>
          <a:p>
            <a:endParaRPr lang="en-ZA" dirty="0"/>
          </a:p>
          <a:p>
            <a:r>
              <a:rPr lang="en-ZA" dirty="0"/>
              <a:t>Are core sectoral SDGs appropriately reflected in the budget proposal?</a:t>
            </a:r>
          </a:p>
          <a:p>
            <a:endParaRPr lang="en-ZA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AC12B2-6029-4816-8E4D-FFD00D734B4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ZA" dirty="0"/>
              <a:t>Budget Preparation</a:t>
            </a:r>
          </a:p>
        </p:txBody>
      </p:sp>
    </p:spTree>
    <p:extLst>
      <p:ext uri="{BB962C8B-B14F-4D97-AF65-F5344CB8AC3E}">
        <p14:creationId xmlns:p14="http://schemas.microsoft.com/office/powerpoint/2010/main" val="2849820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425B68-C498-4EC7-B3CA-948D0E9F27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/>
              <a:t>What did we audit?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AC12B2-6029-4816-8E4D-FFD00D734B4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i="0" dirty="0"/>
              <a:t>Financial Management and Service Delivery</a:t>
            </a:r>
            <a:r>
              <a:rPr lang="en-US" dirty="0"/>
              <a:t> </a:t>
            </a:r>
            <a:endParaRPr lang="en-ZA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8D19051-211A-4494-BDB3-079D12EE788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2580338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425B68-C498-4EC7-B3CA-948D0E9F27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/>
              <a:t>What did we audit?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AC12B2-6029-4816-8E4D-FFD00D734B4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i="0" dirty="0"/>
              <a:t>Financial Management and Service Delivery</a:t>
            </a:r>
            <a:r>
              <a:rPr lang="en-US" dirty="0"/>
              <a:t> </a:t>
            </a:r>
            <a:endParaRPr lang="en-ZA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51DA63E-C138-4B0D-BB52-4C69796F580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Does the </a:t>
            </a:r>
            <a:r>
              <a:rPr lang="en-US" dirty="0" err="1"/>
              <a:t>MoF</a:t>
            </a:r>
            <a:r>
              <a:rPr lang="en-US" dirty="0"/>
              <a:t> regularly monitor and review overall performance against SDG targets, including appropriate corrective action?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59805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425B68-C498-4EC7-B3CA-948D0E9F27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/>
              <a:t>What did we audit?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AC12B2-6029-4816-8E4D-FFD00D734B4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i="0" dirty="0"/>
              <a:t>Financial Management and Service Delivery</a:t>
            </a:r>
            <a:r>
              <a:rPr lang="en-US" dirty="0"/>
              <a:t> </a:t>
            </a:r>
            <a:endParaRPr lang="en-ZA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51DA63E-C138-4B0D-BB52-4C69796F580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Does the </a:t>
            </a:r>
            <a:r>
              <a:rPr lang="en-US" dirty="0" err="1"/>
              <a:t>MoF</a:t>
            </a:r>
            <a:r>
              <a:rPr lang="en-US" dirty="0"/>
              <a:t> regularly monitor and review overall performance against SDG targets, including appropriate corrective action? </a:t>
            </a:r>
          </a:p>
          <a:p>
            <a:endParaRPr lang="en-US" dirty="0"/>
          </a:p>
          <a:p>
            <a:r>
              <a:rPr lang="en-US" dirty="0"/>
              <a:t>Does the RA/MDA regularly monitor and review its performance against SDG targets, and is there a sufficient performance level? 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9819760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E8E65-CC49-4785-9A4E-7D0743B19E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/>
              <a:t>Whither the Results?</a:t>
            </a:r>
          </a:p>
        </p:txBody>
      </p:sp>
    </p:spTree>
    <p:extLst>
      <p:ext uri="{BB962C8B-B14F-4D97-AF65-F5344CB8AC3E}">
        <p14:creationId xmlns:p14="http://schemas.microsoft.com/office/powerpoint/2010/main" val="29003751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25FC01E-8817-4E50-A197-60AD934FCB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685799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618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FB6F3BF-1D36-45B8-8670-DBC44EC6F4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325" y="0"/>
            <a:ext cx="736818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858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9758D4-A05C-4BE7-A458-C55387CB474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>
              <a:buNone/>
            </a:pPr>
            <a:endParaRPr lang="en-ZA" dirty="0"/>
          </a:p>
          <a:p>
            <a:pPr marL="0" indent="0">
              <a:buNone/>
            </a:pPr>
            <a:endParaRPr lang="en-ZA" dirty="0"/>
          </a:p>
          <a:p>
            <a:pPr marL="0" indent="0">
              <a:buNone/>
            </a:pPr>
            <a:r>
              <a:rPr lang="en-ZA" dirty="0"/>
              <a:t>We have a common understanding as AFROSAI Region</a:t>
            </a:r>
          </a:p>
        </p:txBody>
      </p:sp>
    </p:spTree>
    <p:extLst>
      <p:ext uri="{BB962C8B-B14F-4D97-AF65-F5344CB8AC3E}">
        <p14:creationId xmlns:p14="http://schemas.microsoft.com/office/powerpoint/2010/main" val="30556423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5CAB25-CD67-4CD5-A1DC-A03534A36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/>
              <a:t>Key Experiences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09F02B7-7918-4E20-8E62-C3EF372139A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6350780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5CAB25-CD67-4CD5-A1DC-A03534A36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/>
              <a:t>Key Experiences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7EB272-479D-40A4-AC95-849EF405D88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ZA" dirty="0"/>
              <a:t>The PFM Framework is the right tool for SAIs to use in auditing SDGs</a:t>
            </a:r>
          </a:p>
        </p:txBody>
      </p:sp>
    </p:spTree>
    <p:extLst>
      <p:ext uri="{BB962C8B-B14F-4D97-AF65-F5344CB8AC3E}">
        <p14:creationId xmlns:p14="http://schemas.microsoft.com/office/powerpoint/2010/main" val="11827347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5CAB25-CD67-4CD5-A1DC-A03534A36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/>
              <a:t>Key Experiences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7EB272-479D-40A4-AC95-849EF405D88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ZA" dirty="0"/>
              <a:t>The PFM Framework is the right tool for SAIs to use in auditing SDGs</a:t>
            </a:r>
          </a:p>
          <a:p>
            <a:r>
              <a:rPr lang="en-ZA" dirty="0"/>
              <a:t>The tool needs to include more SDG areas to audit</a:t>
            </a:r>
          </a:p>
        </p:txBody>
      </p:sp>
    </p:spTree>
    <p:extLst>
      <p:ext uri="{BB962C8B-B14F-4D97-AF65-F5344CB8AC3E}">
        <p14:creationId xmlns:p14="http://schemas.microsoft.com/office/powerpoint/2010/main" val="18353192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5CAB25-CD67-4CD5-A1DC-A03534A36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/>
              <a:t>Key Experiences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7EB272-479D-40A4-AC95-849EF405D88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ZA" dirty="0"/>
              <a:t>The PFM Framework is the right tool for SAIs to use in auditing SDGs</a:t>
            </a:r>
          </a:p>
          <a:p>
            <a:r>
              <a:rPr lang="en-ZA" dirty="0"/>
              <a:t>The tool needs to include more SDG areas to audit</a:t>
            </a:r>
          </a:p>
          <a:p>
            <a:r>
              <a:rPr lang="en-ZA" dirty="0"/>
              <a:t>The Audit of SDGs should be done consistently and annually at SAI level</a:t>
            </a:r>
          </a:p>
        </p:txBody>
      </p:sp>
    </p:spTree>
    <p:extLst>
      <p:ext uri="{BB962C8B-B14F-4D97-AF65-F5344CB8AC3E}">
        <p14:creationId xmlns:p14="http://schemas.microsoft.com/office/powerpoint/2010/main" val="40451821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D37594-06A6-4D2C-B09D-290C2CA8F9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>
                <a:latin typeface="Arial Unicode MS" panose="020B0604020202020204"/>
              </a:rPr>
              <a:t>“Asking questions is the ABC of diagnosis. Only the inquiring mind solves problems.”  </a:t>
            </a:r>
          </a:p>
          <a:p>
            <a:pPr marL="0" indent="0" algn="ctr">
              <a:buNone/>
            </a:pPr>
            <a:endParaRPr lang="en-US" dirty="0">
              <a:latin typeface="Arial Unicode MS" panose="020B0604020202020204"/>
            </a:endParaRPr>
          </a:p>
          <a:p>
            <a:pPr marL="0" indent="0" algn="ctr">
              <a:buNone/>
            </a:pPr>
            <a:endParaRPr lang="en-US" dirty="0">
              <a:latin typeface="Arial Unicode MS" panose="020B0604020202020204"/>
            </a:endParaRPr>
          </a:p>
          <a:p>
            <a:pPr marL="0" indent="0" algn="r">
              <a:buNone/>
            </a:pPr>
            <a:r>
              <a:rPr lang="en-US" dirty="0">
                <a:latin typeface="Arial Unicode MS" panose="020B0604020202020204"/>
              </a:rPr>
              <a:t> </a:t>
            </a:r>
            <a:r>
              <a:rPr lang="en-US" sz="1200" i="1" dirty="0">
                <a:latin typeface="Arial Unicode MS" panose="020B0604020202020204"/>
              </a:rPr>
              <a:t>Edward </a:t>
            </a:r>
            <a:r>
              <a:rPr lang="en-US" sz="1200" i="1" dirty="0" err="1">
                <a:latin typeface="Arial Unicode MS" panose="020B0604020202020204"/>
              </a:rPr>
              <a:t>Hodnett</a:t>
            </a:r>
            <a:endParaRPr lang="en-US" sz="1200" i="1" dirty="0">
              <a:latin typeface="Arial Unicode MS" panose="020B0604020202020204"/>
            </a:endParaRPr>
          </a:p>
          <a:p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1844692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67409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0E232E-8C21-4DAE-9C86-D95E193BAC5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3287" y="1926806"/>
            <a:ext cx="5973096" cy="2579959"/>
          </a:xfrm>
        </p:spPr>
        <p:txBody>
          <a:bodyPr/>
          <a:lstStyle/>
          <a:p>
            <a:endParaRPr lang="en-ZA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2221588-3505-4746-953A-0504014EAF3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2452" y="1248720"/>
            <a:ext cx="5973096" cy="310414"/>
          </a:xfrm>
        </p:spPr>
        <p:txBody>
          <a:bodyPr/>
          <a:lstStyle/>
          <a:p>
            <a:r>
              <a:rPr lang="en-ZA" dirty="0"/>
              <a:t>We have a common understanding as AFROSAI Region</a:t>
            </a:r>
          </a:p>
          <a:p>
            <a:endParaRPr lang="en-ZA" dirty="0"/>
          </a:p>
        </p:txBody>
      </p:sp>
      <p:pic>
        <p:nvPicPr>
          <p:cNvPr id="6" name="Picture 5" descr="A close up of a piece of paper&#10;&#10;Description automatically generated">
            <a:extLst>
              <a:ext uri="{FF2B5EF4-FFF2-40B4-BE49-F238E27FC236}">
                <a16:creationId xmlns:a16="http://schemas.microsoft.com/office/drawing/2014/main" id="{F83AB94F-1512-48A5-A303-C9436AA5C6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861" y="1926806"/>
            <a:ext cx="5973452" cy="3066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2770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33B5DB-726C-43E0-B22D-4414B9CCC5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ZA" dirty="0"/>
              <a:t>The national budget is the main policy instrument that governments have towards achieving Agenda 2030 targets.</a:t>
            </a:r>
          </a:p>
        </p:txBody>
      </p:sp>
    </p:spTree>
    <p:extLst>
      <p:ext uri="{BB962C8B-B14F-4D97-AF65-F5344CB8AC3E}">
        <p14:creationId xmlns:p14="http://schemas.microsoft.com/office/powerpoint/2010/main" val="33929959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CEBEF7-B5F2-4DD0-BBED-3C0160EE5D8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3287" y="1443480"/>
            <a:ext cx="5973096" cy="3063285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ZA" dirty="0"/>
              <a:t>Weaknesses and strengths in the way national budgets are:</a:t>
            </a:r>
          </a:p>
          <a:p>
            <a:pPr marL="0" indent="0">
              <a:buNone/>
            </a:pPr>
            <a:endParaRPr lang="en-ZA" dirty="0"/>
          </a:p>
          <a:p>
            <a:r>
              <a:rPr lang="en-ZA" dirty="0"/>
              <a:t>Prepared,</a:t>
            </a:r>
          </a:p>
          <a:p>
            <a:r>
              <a:rPr lang="en-ZA" dirty="0"/>
              <a:t>Managed and </a:t>
            </a:r>
          </a:p>
          <a:p>
            <a:r>
              <a:rPr lang="en-ZA" dirty="0"/>
              <a:t>Accounted for</a:t>
            </a:r>
          </a:p>
          <a:p>
            <a:endParaRPr lang="en-ZA" dirty="0"/>
          </a:p>
          <a:p>
            <a:pPr marL="0" indent="0">
              <a:buNone/>
            </a:pPr>
            <a:r>
              <a:rPr lang="en-ZA" dirty="0"/>
              <a:t>Will have a pervasive impact on achieving SDG Targets </a:t>
            </a:r>
          </a:p>
        </p:txBody>
      </p:sp>
    </p:spTree>
    <p:extLst>
      <p:ext uri="{BB962C8B-B14F-4D97-AF65-F5344CB8AC3E}">
        <p14:creationId xmlns:p14="http://schemas.microsoft.com/office/powerpoint/2010/main" val="41066538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D3A896-0D51-416D-9720-218449D3D7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899" y="205981"/>
            <a:ext cx="5973484" cy="718467"/>
          </a:xfrm>
        </p:spPr>
        <p:txBody>
          <a:bodyPr/>
          <a:lstStyle/>
          <a:p>
            <a:r>
              <a:rPr lang="en-ZA" dirty="0"/>
              <a:t>Dilemma of Auditing SDGs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AB1AD1-A82B-4E78-88EF-1B6CF43509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047D0D-41D2-4173-AF35-48C3C639C3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algn="ctr"/>
            <a:r>
              <a:rPr lang="en-ZA" dirty="0"/>
              <a:t>Technical Vs Operational</a:t>
            </a:r>
          </a:p>
          <a:p>
            <a:endParaRPr lang="en-ZA" dirty="0"/>
          </a:p>
        </p:txBody>
      </p:sp>
      <p:pic>
        <p:nvPicPr>
          <p:cNvPr id="6" name="Picture 5" descr="A picture containing transport, wheel&#10;&#10;Description automatically generated">
            <a:extLst>
              <a:ext uri="{FF2B5EF4-FFF2-40B4-BE49-F238E27FC236}">
                <a16:creationId xmlns:a16="http://schemas.microsoft.com/office/drawing/2014/main" id="{91085522-D8BA-47F1-B0F5-0FC3171595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4570" y="1454922"/>
            <a:ext cx="2671813" cy="3040400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DAAC09F1-A5CF-4263-8FDB-9DDAC06E66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287" y="1443480"/>
            <a:ext cx="2870176" cy="3063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5980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D5390F-78B9-4195-A5E8-E1789967B2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/>
              <a:t>Key Questions Arose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2A6A2E-83BC-463B-92CF-16D354EFC50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ZA" dirty="0"/>
              <a:t>What to Audit?</a:t>
            </a:r>
          </a:p>
          <a:p>
            <a:r>
              <a:rPr lang="en-ZA" dirty="0"/>
              <a:t>How to Audit?</a:t>
            </a:r>
          </a:p>
          <a:p>
            <a:r>
              <a:rPr lang="en-ZA" dirty="0"/>
              <a:t>Who is to Audit?</a:t>
            </a:r>
          </a:p>
          <a:p>
            <a:r>
              <a:rPr lang="en-ZA" dirty="0"/>
              <a:t>When to Audit?</a:t>
            </a:r>
          </a:p>
          <a:p>
            <a:r>
              <a:rPr lang="en-ZA" dirty="0"/>
              <a:t>Whither the Results of the Audit?</a:t>
            </a:r>
          </a:p>
        </p:txBody>
      </p:sp>
    </p:spTree>
    <p:extLst>
      <p:ext uri="{BB962C8B-B14F-4D97-AF65-F5344CB8AC3E}">
        <p14:creationId xmlns:p14="http://schemas.microsoft.com/office/powerpoint/2010/main" val="8866044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052385-314D-47DA-9AAD-E234EFD6D2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/>
              <a:t>How to Audit?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11BAD25-0965-4BD7-ABCF-3D03D38A64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019" y="809896"/>
            <a:ext cx="5011962" cy="4333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9155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030586-76A9-44CB-9BEA-BDABEB3194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/>
              <a:t>The PFM Framework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0CB4794-E405-4F7A-89F5-85F5672E61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83326"/>
            <a:ext cx="6858000" cy="4206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2082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FROSAI-E">
      <a:dk1>
        <a:sysClr val="windowText" lastClr="000000"/>
      </a:dk1>
      <a:lt1>
        <a:sysClr val="window" lastClr="FFFFFF"/>
      </a:lt1>
      <a:dk2>
        <a:srgbClr val="002855"/>
      </a:dk2>
      <a:lt2>
        <a:srgbClr val="E7E6E6"/>
      </a:lt2>
      <a:accent1>
        <a:srgbClr val="005A81"/>
      </a:accent1>
      <a:accent2>
        <a:srgbClr val="FDB813"/>
      </a:accent2>
      <a:accent3>
        <a:srgbClr val="AA9E97"/>
      </a:accent3>
      <a:accent4>
        <a:srgbClr val="F68B1F"/>
      </a:accent4>
      <a:accent5>
        <a:srgbClr val="DB4D64"/>
      </a:accent5>
      <a:accent6>
        <a:srgbClr val="D9D1C7"/>
      </a:accent6>
      <a:hlink>
        <a:srgbClr val="00A499"/>
      </a:hlink>
      <a:folHlink>
        <a:srgbClr val="005A8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AFROSAI-E presentation template S" id="{1AD8747E-6146-480B-ABD8-6692CBFF99C6}" vid="{58C8C211-F01E-4013-A964-3605DA02409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14927</TotalTime>
  <Words>383</Words>
  <Application>Microsoft Office PowerPoint</Application>
  <PresentationFormat>Custom</PresentationFormat>
  <Paragraphs>60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Arial</vt:lpstr>
      <vt:lpstr>Arial Black</vt:lpstr>
      <vt:lpstr>Arial Unicode MS</vt:lpstr>
      <vt:lpstr>Calibri</vt:lpstr>
      <vt:lpstr>Office Theme</vt:lpstr>
      <vt:lpstr>AUDITING SDGs:</vt:lpstr>
      <vt:lpstr>PowerPoint Presentation</vt:lpstr>
      <vt:lpstr>PowerPoint Presentation</vt:lpstr>
      <vt:lpstr>PowerPoint Presentation</vt:lpstr>
      <vt:lpstr>PowerPoint Presentation</vt:lpstr>
      <vt:lpstr>Dilemma of Auditing SDGs</vt:lpstr>
      <vt:lpstr>Key Questions Arose</vt:lpstr>
      <vt:lpstr>How to Audit?</vt:lpstr>
      <vt:lpstr>The PFM Framework</vt:lpstr>
      <vt:lpstr>What did we audit?</vt:lpstr>
      <vt:lpstr>What did we audit?</vt:lpstr>
      <vt:lpstr>What did we audit?</vt:lpstr>
      <vt:lpstr>What did we audit?</vt:lpstr>
      <vt:lpstr>What did we audit?</vt:lpstr>
      <vt:lpstr>What did we audit?</vt:lpstr>
      <vt:lpstr>What did we audit?</vt:lpstr>
      <vt:lpstr>Whither the Results?</vt:lpstr>
      <vt:lpstr>PowerPoint Presentation</vt:lpstr>
      <vt:lpstr>PowerPoint Presentation</vt:lpstr>
      <vt:lpstr>Key Experiences</vt:lpstr>
      <vt:lpstr>Key Experiences</vt:lpstr>
      <vt:lpstr>Key Experiences</vt:lpstr>
      <vt:lpstr>Key Experiences</vt:lpstr>
      <vt:lpstr>PowerPoint Presentation</vt:lpstr>
      <vt:lpstr>PowerPoint Presentation</vt:lpstr>
    </vt:vector>
  </TitlesOfParts>
  <Company>Fisher Agency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Annerie Pretorius</dc:creator>
  <cp:lastModifiedBy>Edmond Shoko</cp:lastModifiedBy>
  <cp:revision>174</cp:revision>
  <dcterms:created xsi:type="dcterms:W3CDTF">2019-05-27T07:09:14Z</dcterms:created>
  <dcterms:modified xsi:type="dcterms:W3CDTF">2019-11-21T05:50:53Z</dcterms:modified>
</cp:coreProperties>
</file>